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63"/>
  </p:notesMasterIdLst>
  <p:handoutMasterIdLst>
    <p:handoutMasterId r:id="rId64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9" r:id="rId20"/>
    <p:sldId id="390" r:id="rId21"/>
    <p:sldId id="391" r:id="rId22"/>
    <p:sldId id="392" r:id="rId23"/>
    <p:sldId id="393" r:id="rId24"/>
    <p:sldId id="394" r:id="rId25"/>
    <p:sldId id="382" r:id="rId26"/>
    <p:sldId id="383" r:id="rId27"/>
    <p:sldId id="402" r:id="rId28"/>
    <p:sldId id="411" r:id="rId29"/>
    <p:sldId id="412" r:id="rId30"/>
    <p:sldId id="414" r:id="rId31"/>
    <p:sldId id="415" r:id="rId32"/>
    <p:sldId id="413" r:id="rId33"/>
    <p:sldId id="417" r:id="rId34"/>
    <p:sldId id="416" r:id="rId35"/>
    <p:sldId id="419" r:id="rId36"/>
    <p:sldId id="420" r:id="rId37"/>
    <p:sldId id="418" r:id="rId38"/>
    <p:sldId id="424" r:id="rId39"/>
    <p:sldId id="421" r:id="rId40"/>
    <p:sldId id="425" r:id="rId41"/>
    <p:sldId id="426" r:id="rId42"/>
    <p:sldId id="427" r:id="rId43"/>
    <p:sldId id="428" r:id="rId44"/>
    <p:sldId id="432" r:id="rId45"/>
    <p:sldId id="422" r:id="rId46"/>
    <p:sldId id="429" r:id="rId47"/>
    <p:sldId id="430" r:id="rId48"/>
    <p:sldId id="431" r:id="rId49"/>
    <p:sldId id="423" r:id="rId50"/>
    <p:sldId id="434" r:id="rId51"/>
    <p:sldId id="435" r:id="rId52"/>
    <p:sldId id="436" r:id="rId53"/>
    <p:sldId id="384" r:id="rId54"/>
    <p:sldId id="385" r:id="rId55"/>
    <p:sldId id="386" r:id="rId56"/>
    <p:sldId id="397" r:id="rId57"/>
    <p:sldId id="395" r:id="rId58"/>
    <p:sldId id="396" r:id="rId59"/>
    <p:sldId id="403" r:id="rId60"/>
    <p:sldId id="404" r:id="rId61"/>
    <p:sldId id="398" r:id="rId62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9"/>
            <p14:sldId id="390"/>
            <p14:sldId id="391"/>
            <p14:sldId id="392"/>
            <p14:sldId id="393"/>
            <p14:sldId id="394"/>
            <p14:sldId id="382"/>
            <p14:sldId id="383"/>
            <p14:sldId id="402"/>
            <p14:sldId id="411"/>
            <p14:sldId id="412"/>
            <p14:sldId id="414"/>
            <p14:sldId id="415"/>
            <p14:sldId id="413"/>
            <p14:sldId id="417"/>
            <p14:sldId id="416"/>
            <p14:sldId id="419"/>
            <p14:sldId id="420"/>
            <p14:sldId id="418"/>
            <p14:sldId id="424"/>
            <p14:sldId id="421"/>
            <p14:sldId id="425"/>
            <p14:sldId id="426"/>
            <p14:sldId id="427"/>
            <p14:sldId id="428"/>
            <p14:sldId id="432"/>
            <p14:sldId id="422"/>
            <p14:sldId id="429"/>
            <p14:sldId id="430"/>
            <p14:sldId id="431"/>
            <p14:sldId id="423"/>
            <p14:sldId id="434"/>
            <p14:sldId id="435"/>
            <p14:sldId id="436"/>
          </p14:sldIdLst>
        </p14:section>
        <p14:section name="Finding Contradictions" id="{8CAB358A-2CBD-4962-AB32-80AD5B1AFB9E}">
          <p14:sldIdLst>
            <p14:sldId id="384"/>
            <p14:sldId id="385"/>
            <p14:sldId id="386"/>
            <p14:sldId id="397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  <p14:section name="Trash" id="{6D1A06EB-12A9-4357-BE87-61B8A82A8701}">
          <p14:sldIdLst>
            <p14:sldId id="403"/>
            <p14:sldId id="404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pyramid2" loCatId="pyramid" qsTypeId="urn:microsoft.com/office/officeart/2005/8/quickstyle/simple1" qsCatId="simple" csTypeId="urn:microsoft.com/office/officeart/2005/8/colors/colorful3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20+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/>
            <a:t>100% Branch Coverage</a:t>
          </a:r>
          <a:endParaRPr lang="en-US" dirty="0"/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100% Bugs and Corner cases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08EB2C9F-3A02-46C3-AB8F-504D9C7013A4}" type="pres">
      <dgm:prSet presAssocID="{D8F73B2F-8D8C-4C1C-92EE-1620609FF9E7}" presName="compositeShape" presStyleCnt="0">
        <dgm:presLayoutVars>
          <dgm:dir/>
          <dgm:resizeHandles/>
        </dgm:presLayoutVars>
      </dgm:prSet>
      <dgm:spPr/>
    </dgm:pt>
    <dgm:pt modelId="{231D4365-94DA-43D8-A9F2-FF5B07DF07ED}" type="pres">
      <dgm:prSet presAssocID="{D8F73B2F-8D8C-4C1C-92EE-1620609FF9E7}" presName="pyramid" presStyleLbl="node1" presStyleIdx="0" presStyleCnt="1"/>
      <dgm:spPr/>
    </dgm:pt>
    <dgm:pt modelId="{3ECFDC80-F722-4A0B-8CDE-F7613487E123}" type="pres">
      <dgm:prSet presAssocID="{D8F73B2F-8D8C-4C1C-92EE-1620609FF9E7}" presName="theList" presStyleCnt="0"/>
      <dgm:spPr/>
    </dgm:pt>
    <dgm:pt modelId="{BB579229-5C00-4165-B386-CA272DBE69C9}" type="pres">
      <dgm:prSet presAssocID="{5706707F-F45A-45BF-9333-240CE533FB6C}" presName="aNode" presStyleLbl="fgAcc1" presStyleIdx="0" presStyleCnt="2">
        <dgm:presLayoutVars>
          <dgm:bulletEnabled val="1"/>
        </dgm:presLayoutVars>
      </dgm:prSet>
      <dgm:spPr/>
    </dgm:pt>
    <dgm:pt modelId="{AFBE8B51-2822-4EB2-AE5A-D0D81212ED44}" type="pres">
      <dgm:prSet presAssocID="{5706707F-F45A-45BF-9333-240CE533FB6C}" presName="aSpace" presStyleCnt="0"/>
      <dgm:spPr/>
    </dgm:pt>
    <dgm:pt modelId="{BE38FB5B-7C4F-4D97-A1E1-E3FEC0FF2C0E}" type="pres">
      <dgm:prSet presAssocID="{0B5D8E1E-25EF-46F1-B03A-6D605E83F53C}" presName="aNode" presStyleLbl="fgAcc1" presStyleIdx="1" presStyleCnt="2">
        <dgm:presLayoutVars>
          <dgm:bulletEnabled val="1"/>
        </dgm:presLayoutVars>
      </dgm:prSet>
      <dgm:spPr/>
    </dgm:pt>
    <dgm:pt modelId="{7F680C24-3C4D-4396-A682-8689078B22FB}" type="pres">
      <dgm:prSet presAssocID="{0B5D8E1E-25EF-46F1-B03A-6D605E83F53C}" presName="aSpace" presStyleCnt="0"/>
      <dgm:spPr/>
    </dgm:pt>
  </dgm:ptLst>
  <dgm:cxnLst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6C9F8D27-2A4C-4CB9-8D87-BE0E2E4C3E1F}" type="presOf" srcId="{D8F73B2F-8D8C-4C1C-92EE-1620609FF9E7}" destId="{08EB2C9F-3A02-46C3-AB8F-504D9C7013A4}" srcOrd="0" destOrd="0" presId="urn:microsoft.com/office/officeart/2005/8/layout/pyramid2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F611D24A-3435-45B1-911D-8B698FB270DD}" type="presOf" srcId="{F3F2D004-5E83-475F-8783-F182D0EDB325}" destId="{BE38FB5B-7C4F-4D97-A1E1-E3FEC0FF2C0E}" srcOrd="0" destOrd="1" presId="urn:microsoft.com/office/officeart/2005/8/layout/pyramid2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11798291-C4B9-4769-9B5D-5E9DE449079D}" type="presOf" srcId="{EE0878F4-5B22-4E1A-AC7B-96F3A005B7AD}" destId="{BB579229-5C00-4165-B386-CA272DBE69C9}" srcOrd="0" destOrd="2" presId="urn:microsoft.com/office/officeart/2005/8/layout/pyramid2"/>
    <dgm:cxn modelId="{848BF899-15D8-46CD-9387-E7C1FE805BFE}" type="presOf" srcId="{0B5D8E1E-25EF-46F1-B03A-6D605E83F53C}" destId="{BE38FB5B-7C4F-4D97-A1E1-E3FEC0FF2C0E}" srcOrd="0" destOrd="0" presId="urn:microsoft.com/office/officeart/2005/8/layout/pyramid2"/>
    <dgm:cxn modelId="{98A5FDCF-C3BB-4526-BE11-7E40D7F63669}" type="presOf" srcId="{F94BF8C6-5E2E-4BB2-8310-423BC061B948}" destId="{BB579229-5C00-4165-B386-CA272DBE69C9}" srcOrd="0" destOrd="1" presId="urn:microsoft.com/office/officeart/2005/8/layout/pyramid2"/>
    <dgm:cxn modelId="{7F760DD2-6D34-431E-B830-C607CCD2F36A}" type="presOf" srcId="{5706707F-F45A-45BF-9333-240CE533FB6C}" destId="{BB579229-5C00-4165-B386-CA272DBE69C9}" srcOrd="0" destOrd="0" presId="urn:microsoft.com/office/officeart/2005/8/layout/pyramid2"/>
    <dgm:cxn modelId="{B6D52AEB-9615-4D5C-A34C-50D4F3B91179}" type="presOf" srcId="{11D438DC-5BED-43D9-8249-AD259FC42EE7}" destId="{BE38FB5B-7C4F-4D97-A1E1-E3FEC0FF2C0E}" srcOrd="0" destOrd="2" presId="urn:microsoft.com/office/officeart/2005/8/layout/pyramid2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848B1317-FBE1-4D26-BDDF-1C42C981AEBD}" type="presParOf" srcId="{08EB2C9F-3A02-46C3-AB8F-504D9C7013A4}" destId="{231D4365-94DA-43D8-A9F2-FF5B07DF07ED}" srcOrd="0" destOrd="0" presId="urn:microsoft.com/office/officeart/2005/8/layout/pyramid2"/>
    <dgm:cxn modelId="{63D3E340-E691-481A-B41B-FFF959B1CF10}" type="presParOf" srcId="{08EB2C9F-3A02-46C3-AB8F-504D9C7013A4}" destId="{3ECFDC80-F722-4A0B-8CDE-F7613487E123}" srcOrd="1" destOrd="0" presId="urn:microsoft.com/office/officeart/2005/8/layout/pyramid2"/>
    <dgm:cxn modelId="{CAAAEF47-1C6A-4E2D-97D9-7E9F9CF5766A}" type="presParOf" srcId="{3ECFDC80-F722-4A0B-8CDE-F7613487E123}" destId="{BB579229-5C00-4165-B386-CA272DBE69C9}" srcOrd="0" destOrd="0" presId="urn:microsoft.com/office/officeart/2005/8/layout/pyramid2"/>
    <dgm:cxn modelId="{348F64E1-1BF2-4C1C-99D2-86E90A9F8418}" type="presParOf" srcId="{3ECFDC80-F722-4A0B-8CDE-F7613487E123}" destId="{AFBE8B51-2822-4EB2-AE5A-D0D81212ED44}" srcOrd="1" destOrd="0" presId="urn:microsoft.com/office/officeart/2005/8/layout/pyramid2"/>
    <dgm:cxn modelId="{1B426566-6BF0-447F-9C3B-023D20B2779C}" type="presParOf" srcId="{3ECFDC80-F722-4A0B-8CDE-F7613487E123}" destId="{BE38FB5B-7C4F-4D97-A1E1-E3FEC0FF2C0E}" srcOrd="2" destOrd="0" presId="urn:microsoft.com/office/officeart/2005/8/layout/pyramid2"/>
    <dgm:cxn modelId="{3D9699EC-297D-417C-BC4A-8FD8BECE9E08}" type="presParOf" srcId="{3ECFDC80-F722-4A0B-8CDE-F7613487E123}" destId="{7F680C24-3C4D-4396-A682-8689078B22F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359C91-85D1-49DD-AD17-3A6DAB37E17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988CBC-2B9F-4B33-BB98-3A190EB5B8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Elasticsearch</a:t>
          </a:r>
        </a:p>
      </dgm:t>
    </dgm:pt>
    <dgm:pt modelId="{19CD1E66-04AE-4AE9-B726-61DE35925185}" type="parTrans" cxnId="{13563C31-43B4-4968-9A65-20B471D3CEE1}">
      <dgm:prSet/>
      <dgm:spPr/>
      <dgm:t>
        <a:bodyPr/>
        <a:lstStyle/>
        <a:p>
          <a:endParaRPr lang="en-US"/>
        </a:p>
      </dgm:t>
    </dgm:pt>
    <dgm:pt modelId="{66780B6A-59D6-41F0-BB79-8D6E832313E8}" type="sibTrans" cxnId="{13563C31-43B4-4968-9A65-20B471D3CEE1}">
      <dgm:prSet/>
      <dgm:spPr/>
      <dgm:t>
        <a:bodyPr/>
        <a:lstStyle/>
        <a:p>
          <a:endParaRPr lang="en-US"/>
        </a:p>
      </dgm:t>
    </dgm:pt>
    <dgm:pt modelId="{FA391FE3-1F57-4BB8-9CE3-2813BCCFE2A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83C3A8DF-6C2C-40B5-8F52-C19ED407042E}" type="parTrans" cxnId="{672D8FE3-3D87-4ACE-B9CD-931903DB519C}">
      <dgm:prSet/>
      <dgm:spPr/>
      <dgm:t>
        <a:bodyPr/>
        <a:lstStyle/>
        <a:p>
          <a:endParaRPr lang="en-US"/>
        </a:p>
      </dgm:t>
    </dgm:pt>
    <dgm:pt modelId="{22A61A5F-D922-48E6-A169-1C48EE522552}" type="sibTrans" cxnId="{672D8FE3-3D87-4ACE-B9CD-931903DB519C}">
      <dgm:prSet/>
      <dgm:spPr/>
      <dgm:t>
        <a:bodyPr/>
        <a:lstStyle/>
        <a:p>
          <a:endParaRPr lang="en-US"/>
        </a:p>
      </dgm:t>
    </dgm:pt>
    <dgm:pt modelId="{DE685C85-3AA5-47EC-AC32-41A0A77D6FD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28618C4F-E0B3-4EFB-8F7B-7CE1FB2D838D}" type="parTrans" cxnId="{91055662-258E-465D-B227-AF19B70AE032}">
      <dgm:prSet/>
      <dgm:spPr/>
      <dgm:t>
        <a:bodyPr/>
        <a:lstStyle/>
        <a:p>
          <a:endParaRPr lang="en-US"/>
        </a:p>
      </dgm:t>
    </dgm:pt>
    <dgm:pt modelId="{24B92624-7EDA-499B-B0F3-176DAFED6F76}" type="sibTrans" cxnId="{91055662-258E-465D-B227-AF19B70AE032}">
      <dgm:prSet/>
      <dgm:spPr/>
      <dgm:t>
        <a:bodyPr/>
        <a:lstStyle/>
        <a:p>
          <a:endParaRPr lang="en-US"/>
        </a:p>
      </dgm:t>
    </dgm:pt>
    <dgm:pt modelId="{64A46AA3-F23A-43C1-BD27-F52C316727D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 On Commit</a:t>
          </a:r>
        </a:p>
      </dgm:t>
    </dgm:pt>
    <dgm:pt modelId="{D2849F30-23DC-4C41-9B6A-0EF44673EFD1}" type="parTrans" cxnId="{3CFA81BC-A7D0-4798-BC6B-14260A76496E}">
      <dgm:prSet/>
      <dgm:spPr/>
      <dgm:t>
        <a:bodyPr/>
        <a:lstStyle/>
        <a:p>
          <a:endParaRPr lang="en-US"/>
        </a:p>
      </dgm:t>
    </dgm:pt>
    <dgm:pt modelId="{BC694787-CE33-42C3-83E9-4C2A309280F2}" type="sibTrans" cxnId="{3CFA81BC-A7D0-4798-BC6B-14260A76496E}">
      <dgm:prSet/>
      <dgm:spPr/>
      <dgm:t>
        <a:bodyPr/>
        <a:lstStyle/>
        <a:p>
          <a:endParaRPr lang="en-US"/>
        </a:p>
      </dgm:t>
    </dgm:pt>
    <dgm:pt modelId="{A01A6D65-CCA4-4949-AF2F-DA9FAE782060}" type="pres">
      <dgm:prSet presAssocID="{54359C91-85D1-49DD-AD17-3A6DAB37E172}" presName="Name0" presStyleCnt="0">
        <dgm:presLayoutVars>
          <dgm:chMax val="4"/>
          <dgm:resizeHandles val="exact"/>
        </dgm:presLayoutVars>
      </dgm:prSet>
      <dgm:spPr/>
    </dgm:pt>
    <dgm:pt modelId="{BA39D996-39CD-467A-9A8B-3C849E31C4CB}" type="pres">
      <dgm:prSet presAssocID="{54359C91-85D1-49DD-AD17-3A6DAB37E172}" presName="ellipse" presStyleLbl="trBgShp" presStyleIdx="0" presStyleCnt="1"/>
      <dgm:spPr/>
    </dgm:pt>
    <dgm:pt modelId="{852983C7-A884-4180-8F2F-70BB355A66F7}" type="pres">
      <dgm:prSet presAssocID="{54359C91-85D1-49DD-AD17-3A6DAB37E172}" presName="arrow1" presStyleLbl="fgShp" presStyleIdx="0" presStyleCnt="1"/>
      <dgm:spPr/>
    </dgm:pt>
    <dgm:pt modelId="{743DD390-4ADF-42BF-B2B0-2BC3537E2E13}" type="pres">
      <dgm:prSet presAssocID="{54359C91-85D1-49DD-AD17-3A6DAB37E172}" presName="rectangle" presStyleLbl="revTx" presStyleIdx="0" presStyleCnt="1">
        <dgm:presLayoutVars>
          <dgm:bulletEnabled val="1"/>
        </dgm:presLayoutVars>
      </dgm:prSet>
      <dgm:spPr/>
    </dgm:pt>
    <dgm:pt modelId="{170BE5F5-CB52-4256-AFFE-589B4036DFD7}" type="pres">
      <dgm:prSet presAssocID="{DE685C85-3AA5-47EC-AC32-41A0A77D6FD8}" presName="item1" presStyleLbl="node1" presStyleIdx="0" presStyleCnt="3">
        <dgm:presLayoutVars>
          <dgm:bulletEnabled val="1"/>
        </dgm:presLayoutVars>
      </dgm:prSet>
      <dgm:spPr/>
    </dgm:pt>
    <dgm:pt modelId="{0EF86A6E-1CE4-45FE-BD5A-BE73ACF90A9D}" type="pres">
      <dgm:prSet presAssocID="{64A46AA3-F23A-43C1-BD27-F52C316727D9}" presName="item2" presStyleLbl="node1" presStyleIdx="1" presStyleCnt="3">
        <dgm:presLayoutVars>
          <dgm:bulletEnabled val="1"/>
        </dgm:presLayoutVars>
      </dgm:prSet>
      <dgm:spPr/>
    </dgm:pt>
    <dgm:pt modelId="{066EA968-2AC3-4683-970F-A5768F2FA4B0}" type="pres">
      <dgm:prSet presAssocID="{85988CBC-2B9F-4B33-BB98-3A190EB5B8F9}" presName="item3" presStyleLbl="node1" presStyleIdx="2" presStyleCnt="3">
        <dgm:presLayoutVars>
          <dgm:bulletEnabled val="1"/>
        </dgm:presLayoutVars>
      </dgm:prSet>
      <dgm:spPr/>
    </dgm:pt>
    <dgm:pt modelId="{942EBDC9-3286-455D-816C-42FDAE536DEE}" type="pres">
      <dgm:prSet presAssocID="{54359C91-85D1-49DD-AD17-3A6DAB37E172}" presName="funnel" presStyleLbl="trAlignAcc1" presStyleIdx="0" presStyleCnt="1"/>
      <dgm:spPr/>
    </dgm:pt>
  </dgm:ptLst>
  <dgm:cxnLst>
    <dgm:cxn modelId="{FD0B2F00-BFCD-4F4F-95DF-4777AB062993}" type="presOf" srcId="{54359C91-85D1-49DD-AD17-3A6DAB37E172}" destId="{A01A6D65-CCA4-4949-AF2F-DA9FAE782060}" srcOrd="0" destOrd="0" presId="urn:microsoft.com/office/officeart/2005/8/layout/funnel1"/>
    <dgm:cxn modelId="{13563C31-43B4-4968-9A65-20B471D3CEE1}" srcId="{54359C91-85D1-49DD-AD17-3A6DAB37E172}" destId="{85988CBC-2B9F-4B33-BB98-3A190EB5B8F9}" srcOrd="3" destOrd="0" parTransId="{19CD1E66-04AE-4AE9-B726-61DE35925185}" sibTransId="{66780B6A-59D6-41F0-BB79-8D6E832313E8}"/>
    <dgm:cxn modelId="{063E5B31-D35E-41A4-9F33-5279532F9C29}" type="presOf" srcId="{DE685C85-3AA5-47EC-AC32-41A0A77D6FD8}" destId="{0EF86A6E-1CE4-45FE-BD5A-BE73ACF90A9D}" srcOrd="0" destOrd="0" presId="urn:microsoft.com/office/officeart/2005/8/layout/funnel1"/>
    <dgm:cxn modelId="{83EA1F39-350A-4D74-9661-C0A1E16ED891}" type="presOf" srcId="{64A46AA3-F23A-43C1-BD27-F52C316727D9}" destId="{170BE5F5-CB52-4256-AFFE-589B4036DFD7}" srcOrd="0" destOrd="0" presId="urn:microsoft.com/office/officeart/2005/8/layout/funnel1"/>
    <dgm:cxn modelId="{91055662-258E-465D-B227-AF19B70AE032}" srcId="{54359C91-85D1-49DD-AD17-3A6DAB37E172}" destId="{DE685C85-3AA5-47EC-AC32-41A0A77D6FD8}" srcOrd="1" destOrd="0" parTransId="{28618C4F-E0B3-4EFB-8F7B-7CE1FB2D838D}" sibTransId="{24B92624-7EDA-499B-B0F3-176DAFED6F76}"/>
    <dgm:cxn modelId="{3CFA81BC-A7D0-4798-BC6B-14260A76496E}" srcId="{54359C91-85D1-49DD-AD17-3A6DAB37E172}" destId="{64A46AA3-F23A-43C1-BD27-F52C316727D9}" srcOrd="2" destOrd="0" parTransId="{D2849F30-23DC-4C41-9B6A-0EF44673EFD1}" sibTransId="{BC694787-CE33-42C3-83E9-4C2A309280F2}"/>
    <dgm:cxn modelId="{552B88D9-E330-4208-8FF0-88ABB4ABE486}" type="presOf" srcId="{FA391FE3-1F57-4BB8-9CE3-2813BCCFE2A4}" destId="{066EA968-2AC3-4683-970F-A5768F2FA4B0}" srcOrd="0" destOrd="0" presId="urn:microsoft.com/office/officeart/2005/8/layout/funnel1"/>
    <dgm:cxn modelId="{72E33EE1-288D-457B-A636-E781E935303A}" type="presOf" srcId="{85988CBC-2B9F-4B33-BB98-3A190EB5B8F9}" destId="{743DD390-4ADF-42BF-B2B0-2BC3537E2E13}" srcOrd="0" destOrd="0" presId="urn:microsoft.com/office/officeart/2005/8/layout/funnel1"/>
    <dgm:cxn modelId="{672D8FE3-3D87-4ACE-B9CD-931903DB519C}" srcId="{54359C91-85D1-49DD-AD17-3A6DAB37E172}" destId="{FA391FE3-1F57-4BB8-9CE3-2813BCCFE2A4}" srcOrd="0" destOrd="0" parTransId="{83C3A8DF-6C2C-40B5-8F52-C19ED407042E}" sibTransId="{22A61A5F-D922-48E6-A169-1C48EE522552}"/>
    <dgm:cxn modelId="{C8E4C734-2A7A-4606-9E70-BC1B944150E0}" type="presParOf" srcId="{A01A6D65-CCA4-4949-AF2F-DA9FAE782060}" destId="{BA39D996-39CD-467A-9A8B-3C849E31C4CB}" srcOrd="0" destOrd="0" presId="urn:microsoft.com/office/officeart/2005/8/layout/funnel1"/>
    <dgm:cxn modelId="{1DC60DA1-8716-417B-8BA9-E21CF8D14789}" type="presParOf" srcId="{A01A6D65-CCA4-4949-AF2F-DA9FAE782060}" destId="{852983C7-A884-4180-8F2F-70BB355A66F7}" srcOrd="1" destOrd="0" presId="urn:microsoft.com/office/officeart/2005/8/layout/funnel1"/>
    <dgm:cxn modelId="{13E09646-444F-411D-BC0E-77A7ADF202B0}" type="presParOf" srcId="{A01A6D65-CCA4-4949-AF2F-DA9FAE782060}" destId="{743DD390-4ADF-42BF-B2B0-2BC3537E2E13}" srcOrd="2" destOrd="0" presId="urn:microsoft.com/office/officeart/2005/8/layout/funnel1"/>
    <dgm:cxn modelId="{DE1BDC5A-F031-4F8A-9014-F7DBEA01EE94}" type="presParOf" srcId="{A01A6D65-CCA4-4949-AF2F-DA9FAE782060}" destId="{170BE5F5-CB52-4256-AFFE-589B4036DFD7}" srcOrd="3" destOrd="0" presId="urn:microsoft.com/office/officeart/2005/8/layout/funnel1"/>
    <dgm:cxn modelId="{DF5698A2-F1FA-4003-BEE3-4593AAEAC441}" type="presParOf" srcId="{A01A6D65-CCA4-4949-AF2F-DA9FAE782060}" destId="{0EF86A6E-1CE4-45FE-BD5A-BE73ACF90A9D}" srcOrd="4" destOrd="0" presId="urn:microsoft.com/office/officeart/2005/8/layout/funnel1"/>
    <dgm:cxn modelId="{4F963E78-C3FE-4AB8-B727-D2EC10B2E65C}" type="presParOf" srcId="{A01A6D65-CCA4-4949-AF2F-DA9FAE782060}" destId="{066EA968-2AC3-4683-970F-A5768F2FA4B0}" srcOrd="5" destOrd="0" presId="urn:microsoft.com/office/officeart/2005/8/layout/funnel1"/>
    <dgm:cxn modelId="{A45FB149-BE97-4BDB-9CDA-9C622429C113}" type="presParOf" srcId="{A01A6D65-CCA4-4949-AF2F-DA9FAE782060}" destId="{942EBDC9-3286-455D-816C-42FDAE536DE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B33A96B-CB23-4204-9EDA-6AEE058029A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54D7BEA-B65B-4662-8CC0-FEDBCC0FF7D0}">
      <dgm:prSet phldrT="[Text]"/>
      <dgm:spPr/>
      <dgm:t>
        <a:bodyPr/>
        <a:lstStyle/>
        <a:p>
          <a:r>
            <a:rPr lang="en-US" dirty="0"/>
            <a:t>Day</a:t>
          </a:r>
        </a:p>
      </dgm:t>
    </dgm:pt>
    <dgm:pt modelId="{C9ED6FF9-1F3A-4BDF-AEAC-63CCD95C3D20}" type="parTrans" cxnId="{211EA34D-A58F-441D-859D-F27103271A79}">
      <dgm:prSet/>
      <dgm:spPr/>
      <dgm:t>
        <a:bodyPr/>
        <a:lstStyle/>
        <a:p>
          <a:endParaRPr lang="en-US"/>
        </a:p>
      </dgm:t>
    </dgm:pt>
    <dgm:pt modelId="{3CB74716-2D90-48DC-80AE-D95BD9363E61}" type="sibTrans" cxnId="{211EA34D-A58F-441D-859D-F27103271A79}">
      <dgm:prSet/>
      <dgm:spPr/>
      <dgm:t>
        <a:bodyPr/>
        <a:lstStyle/>
        <a:p>
          <a:endParaRPr lang="en-US"/>
        </a:p>
      </dgm:t>
    </dgm:pt>
    <dgm:pt modelId="{48759388-18DC-4361-A7E1-61DD4F53AA38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C666402-AAC7-41E6-A99A-C0FCACAC0815}" type="parTrans" cxnId="{F5CC46AA-E751-49E4-AEE6-C9CF590C627E}">
      <dgm:prSet/>
      <dgm:spPr/>
      <dgm:t>
        <a:bodyPr/>
        <a:lstStyle/>
        <a:p>
          <a:endParaRPr lang="en-US"/>
        </a:p>
      </dgm:t>
    </dgm:pt>
    <dgm:pt modelId="{F0A334C4-A368-41BD-AB3E-A1B86D41F085}" type="sibTrans" cxnId="{F5CC46AA-E751-49E4-AEE6-C9CF590C627E}">
      <dgm:prSet/>
      <dgm:spPr/>
      <dgm:t>
        <a:bodyPr/>
        <a:lstStyle/>
        <a:p>
          <a:endParaRPr lang="en-US"/>
        </a:p>
      </dgm:t>
    </dgm:pt>
    <dgm:pt modelId="{8F0028B8-D7EA-4249-90A4-EAD5AAAE5F8E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76B3E38E-6C92-4FE9-A529-507FF87F00A2}" type="parTrans" cxnId="{1F19FC9F-BD08-4D17-B16D-E97A43ED6003}">
      <dgm:prSet/>
      <dgm:spPr/>
      <dgm:t>
        <a:bodyPr/>
        <a:lstStyle/>
        <a:p>
          <a:endParaRPr lang="en-US"/>
        </a:p>
      </dgm:t>
    </dgm:pt>
    <dgm:pt modelId="{0095F1E2-51C9-4AC9-AF52-4C162C00FF59}" type="sibTrans" cxnId="{1F19FC9F-BD08-4D17-B16D-E97A43ED6003}">
      <dgm:prSet/>
      <dgm:spPr/>
      <dgm:t>
        <a:bodyPr/>
        <a:lstStyle/>
        <a:p>
          <a:endParaRPr lang="en-US"/>
        </a:p>
      </dgm:t>
    </dgm:pt>
    <dgm:pt modelId="{0A64D51A-9B9B-43E4-9ECC-FAAAFE9E103D}">
      <dgm:prSet phldrT="[Text]"/>
      <dgm:spPr/>
      <dgm:t>
        <a:bodyPr/>
        <a:lstStyle/>
        <a:p>
          <a:r>
            <a:rPr lang="en-US" dirty="0"/>
            <a:t>Night</a:t>
          </a:r>
        </a:p>
      </dgm:t>
    </dgm:pt>
    <dgm:pt modelId="{BF53C28B-E096-4C9B-AA89-8436E7B54957}" type="parTrans" cxnId="{D5491BE5-6FFB-4E77-A1FE-28C450E6807A}">
      <dgm:prSet/>
      <dgm:spPr/>
      <dgm:t>
        <a:bodyPr/>
        <a:lstStyle/>
        <a:p>
          <a:endParaRPr lang="en-US"/>
        </a:p>
      </dgm:t>
    </dgm:pt>
    <dgm:pt modelId="{263209AA-B2A0-400B-98A5-C92DBB9FCB8E}" type="sibTrans" cxnId="{D5491BE5-6FFB-4E77-A1FE-28C450E6807A}">
      <dgm:prSet/>
      <dgm:spPr/>
      <dgm:t>
        <a:bodyPr/>
        <a:lstStyle/>
        <a:p>
          <a:endParaRPr lang="en-US"/>
        </a:p>
      </dgm:t>
    </dgm:pt>
    <dgm:pt modelId="{540663F5-78A6-4715-A4C5-C91B924A9A4F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7A7759F-A02B-4CBB-994C-4F14836F2651}" type="parTrans" cxnId="{F82A3764-DB0B-420D-B77A-94A783E6CE22}">
      <dgm:prSet/>
      <dgm:spPr/>
      <dgm:t>
        <a:bodyPr/>
        <a:lstStyle/>
        <a:p>
          <a:endParaRPr lang="en-US"/>
        </a:p>
      </dgm:t>
    </dgm:pt>
    <dgm:pt modelId="{C9FB3495-C812-42EC-B0C0-DBB9B23D8C50}" type="sibTrans" cxnId="{F82A3764-DB0B-420D-B77A-94A783E6CE22}">
      <dgm:prSet/>
      <dgm:spPr/>
      <dgm:t>
        <a:bodyPr/>
        <a:lstStyle/>
        <a:p>
          <a:endParaRPr lang="en-US"/>
        </a:p>
      </dgm:t>
    </dgm:pt>
    <dgm:pt modelId="{5A908037-068A-498A-803D-725F3C0D0C5B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51210673-C01A-486B-B521-9F4B2E1CFB00}" type="parTrans" cxnId="{B7BA346A-1DDA-46BC-A6B1-57ED7F4356F6}">
      <dgm:prSet/>
      <dgm:spPr/>
      <dgm:t>
        <a:bodyPr/>
        <a:lstStyle/>
        <a:p>
          <a:endParaRPr lang="en-US"/>
        </a:p>
      </dgm:t>
    </dgm:pt>
    <dgm:pt modelId="{A9B7C62C-99CF-4A60-9AA7-1740EEB270F0}" type="sibTrans" cxnId="{B7BA346A-1DDA-46BC-A6B1-57ED7F4356F6}">
      <dgm:prSet/>
      <dgm:spPr/>
      <dgm:t>
        <a:bodyPr/>
        <a:lstStyle/>
        <a:p>
          <a:endParaRPr lang="en-US"/>
        </a:p>
      </dgm:t>
    </dgm:pt>
    <dgm:pt modelId="{1E596C60-4A34-42D1-9F19-06E924D7A2B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E418C94A-2BD1-4823-A58D-0972C9C6D567}" type="parTrans" cxnId="{87064CF1-A62A-463D-8040-67B59B00B415}">
      <dgm:prSet/>
      <dgm:spPr/>
      <dgm:t>
        <a:bodyPr/>
        <a:lstStyle/>
        <a:p>
          <a:endParaRPr lang="en-US"/>
        </a:p>
      </dgm:t>
    </dgm:pt>
    <dgm:pt modelId="{115C0096-E504-4EA1-B8F1-0C8C5A6D0058}" type="sibTrans" cxnId="{87064CF1-A62A-463D-8040-67B59B00B415}">
      <dgm:prSet/>
      <dgm:spPr/>
      <dgm:t>
        <a:bodyPr/>
        <a:lstStyle/>
        <a:p>
          <a:endParaRPr lang="en-US"/>
        </a:p>
      </dgm:t>
    </dgm:pt>
    <dgm:pt modelId="{199623A6-A95E-43DE-BBF0-4B72C6D4DC3D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2CD1C9B4-E10A-441D-9DBD-1748B85F3C77}" type="parTrans" cxnId="{27102004-B285-4C61-B9E2-6011FB162413}">
      <dgm:prSet/>
      <dgm:spPr/>
      <dgm:t>
        <a:bodyPr/>
        <a:lstStyle/>
        <a:p>
          <a:endParaRPr lang="en-US"/>
        </a:p>
      </dgm:t>
    </dgm:pt>
    <dgm:pt modelId="{5B6403A0-033C-421E-9E2B-715FD7B3082E}" type="sibTrans" cxnId="{27102004-B285-4C61-B9E2-6011FB162413}">
      <dgm:prSet/>
      <dgm:spPr/>
      <dgm:t>
        <a:bodyPr/>
        <a:lstStyle/>
        <a:p>
          <a:endParaRPr lang="en-US"/>
        </a:p>
      </dgm:t>
    </dgm:pt>
    <dgm:pt modelId="{F6DEF4A9-FA70-439B-A04C-E018D8D4B639}" type="pres">
      <dgm:prSet presAssocID="{7B33A96B-CB23-4204-9EDA-6AEE058029A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D57A27A-ADCD-4876-A777-CE472992DC31}" type="pres">
      <dgm:prSet presAssocID="{7B33A96B-CB23-4204-9EDA-6AEE058029A3}" presName="dummyMaxCanvas" presStyleCnt="0"/>
      <dgm:spPr/>
    </dgm:pt>
    <dgm:pt modelId="{A42A25BC-861A-4F4F-B38F-2661422602D4}" type="pres">
      <dgm:prSet presAssocID="{7B33A96B-CB23-4204-9EDA-6AEE058029A3}" presName="parentComposite" presStyleCnt="0"/>
      <dgm:spPr/>
    </dgm:pt>
    <dgm:pt modelId="{F47C526E-9A6C-4CD4-9DA5-5A0F6CA602D5}" type="pres">
      <dgm:prSet presAssocID="{7B33A96B-CB23-4204-9EDA-6AEE058029A3}" presName="parent1" presStyleLbl="alignAccFollowNode1" presStyleIdx="0" presStyleCnt="4">
        <dgm:presLayoutVars>
          <dgm:chMax val="4"/>
        </dgm:presLayoutVars>
      </dgm:prSet>
      <dgm:spPr/>
    </dgm:pt>
    <dgm:pt modelId="{3E98BAD4-141D-4C4E-A1B5-B8330B0FE20C}" type="pres">
      <dgm:prSet presAssocID="{7B33A96B-CB23-4204-9EDA-6AEE058029A3}" presName="parent2" presStyleLbl="alignAccFollowNode1" presStyleIdx="1" presStyleCnt="4">
        <dgm:presLayoutVars>
          <dgm:chMax val="4"/>
        </dgm:presLayoutVars>
      </dgm:prSet>
      <dgm:spPr/>
    </dgm:pt>
    <dgm:pt modelId="{CF000445-E774-4531-85E4-E2AEAC798780}" type="pres">
      <dgm:prSet presAssocID="{7B33A96B-CB23-4204-9EDA-6AEE058029A3}" presName="childrenComposite" presStyleCnt="0"/>
      <dgm:spPr/>
    </dgm:pt>
    <dgm:pt modelId="{55708466-5916-4A06-99EF-113AE775ABE4}" type="pres">
      <dgm:prSet presAssocID="{7B33A96B-CB23-4204-9EDA-6AEE058029A3}" presName="dummyMaxCanvas_ChildArea" presStyleCnt="0"/>
      <dgm:spPr/>
    </dgm:pt>
    <dgm:pt modelId="{E4B52D17-0770-4282-A010-AEB795EBFB84}" type="pres">
      <dgm:prSet presAssocID="{7B33A96B-CB23-4204-9EDA-6AEE058029A3}" presName="fulcrum" presStyleLbl="alignAccFollowNode1" presStyleIdx="2" presStyleCnt="4"/>
      <dgm:spPr/>
    </dgm:pt>
    <dgm:pt modelId="{DEA35B65-1379-4743-BEF3-A7CA10E0F141}" type="pres">
      <dgm:prSet presAssocID="{7B33A96B-CB23-4204-9EDA-6AEE058029A3}" presName="balance_33" presStyleLbl="alignAccFollowNode1" presStyleIdx="3" presStyleCnt="4">
        <dgm:presLayoutVars>
          <dgm:bulletEnabled val="1"/>
        </dgm:presLayoutVars>
      </dgm:prSet>
      <dgm:spPr/>
    </dgm:pt>
    <dgm:pt modelId="{0740EA50-076E-4E91-83E3-4DA6F3036FE3}" type="pres">
      <dgm:prSet presAssocID="{7B33A96B-CB23-4204-9EDA-6AEE058029A3}" presName="right_33_1" presStyleLbl="node1" presStyleIdx="0" presStyleCnt="6">
        <dgm:presLayoutVars>
          <dgm:bulletEnabled val="1"/>
        </dgm:presLayoutVars>
      </dgm:prSet>
      <dgm:spPr/>
    </dgm:pt>
    <dgm:pt modelId="{C49E9EF9-756A-43F4-AAE8-8D6FAF9A37E0}" type="pres">
      <dgm:prSet presAssocID="{7B33A96B-CB23-4204-9EDA-6AEE058029A3}" presName="right_33_2" presStyleLbl="node1" presStyleIdx="1" presStyleCnt="6">
        <dgm:presLayoutVars>
          <dgm:bulletEnabled val="1"/>
        </dgm:presLayoutVars>
      </dgm:prSet>
      <dgm:spPr/>
    </dgm:pt>
    <dgm:pt modelId="{5F7A610D-EE90-406E-A3CA-5A4FCDA5351F}" type="pres">
      <dgm:prSet presAssocID="{7B33A96B-CB23-4204-9EDA-6AEE058029A3}" presName="right_33_3" presStyleLbl="node1" presStyleIdx="2" presStyleCnt="6">
        <dgm:presLayoutVars>
          <dgm:bulletEnabled val="1"/>
        </dgm:presLayoutVars>
      </dgm:prSet>
      <dgm:spPr/>
    </dgm:pt>
    <dgm:pt modelId="{E751396A-F37F-4528-90FA-4E864F7C409E}" type="pres">
      <dgm:prSet presAssocID="{7B33A96B-CB23-4204-9EDA-6AEE058029A3}" presName="left_33_1" presStyleLbl="node1" presStyleIdx="3" presStyleCnt="6">
        <dgm:presLayoutVars>
          <dgm:bulletEnabled val="1"/>
        </dgm:presLayoutVars>
      </dgm:prSet>
      <dgm:spPr/>
    </dgm:pt>
    <dgm:pt modelId="{41B4826E-2C29-43AC-8D44-4CF0108FB064}" type="pres">
      <dgm:prSet presAssocID="{7B33A96B-CB23-4204-9EDA-6AEE058029A3}" presName="left_33_2" presStyleLbl="node1" presStyleIdx="4" presStyleCnt="6">
        <dgm:presLayoutVars>
          <dgm:bulletEnabled val="1"/>
        </dgm:presLayoutVars>
      </dgm:prSet>
      <dgm:spPr/>
    </dgm:pt>
    <dgm:pt modelId="{D5C2491C-1C53-4C35-A45D-6BD5B2AA17DB}" type="pres">
      <dgm:prSet presAssocID="{7B33A96B-CB23-4204-9EDA-6AEE058029A3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27102004-B285-4C61-B9E2-6011FB162413}" srcId="{954D7BEA-B65B-4662-8CC0-FEDBCC0FF7D0}" destId="{199623A6-A95E-43DE-BBF0-4B72C6D4DC3D}" srcOrd="2" destOrd="0" parTransId="{2CD1C9B4-E10A-441D-9DBD-1748B85F3C77}" sibTransId="{5B6403A0-033C-421E-9E2B-715FD7B3082E}"/>
    <dgm:cxn modelId="{92FCBE2C-9623-41A9-B355-33365455658C}" type="presOf" srcId="{1E596C60-4A34-42D1-9F19-06E924D7A2BC}" destId="{5F7A610D-EE90-406E-A3CA-5A4FCDA5351F}" srcOrd="0" destOrd="0" presId="urn:microsoft.com/office/officeart/2005/8/layout/balance1"/>
    <dgm:cxn modelId="{F82A3764-DB0B-420D-B77A-94A783E6CE22}" srcId="{0A64D51A-9B9B-43E4-9ECC-FAAAFE9E103D}" destId="{540663F5-78A6-4715-A4C5-C91B924A9A4F}" srcOrd="0" destOrd="0" parTransId="{E7A7759F-A02B-4CBB-994C-4F14836F2651}" sibTransId="{C9FB3495-C812-42EC-B0C0-DBB9B23D8C50}"/>
    <dgm:cxn modelId="{B7BA346A-1DDA-46BC-A6B1-57ED7F4356F6}" srcId="{0A64D51A-9B9B-43E4-9ECC-FAAAFE9E103D}" destId="{5A908037-068A-498A-803D-725F3C0D0C5B}" srcOrd="1" destOrd="0" parTransId="{51210673-C01A-486B-B521-9F4B2E1CFB00}" sibTransId="{A9B7C62C-99CF-4A60-9AA7-1740EEB270F0}"/>
    <dgm:cxn modelId="{211EA34D-A58F-441D-859D-F27103271A79}" srcId="{7B33A96B-CB23-4204-9EDA-6AEE058029A3}" destId="{954D7BEA-B65B-4662-8CC0-FEDBCC0FF7D0}" srcOrd="0" destOrd="0" parTransId="{C9ED6FF9-1F3A-4BDF-AEAC-63CCD95C3D20}" sibTransId="{3CB74716-2D90-48DC-80AE-D95BD9363E61}"/>
    <dgm:cxn modelId="{140AD187-96BB-4A5E-ACD1-DCD1C3DD542C}" type="presOf" srcId="{8F0028B8-D7EA-4249-90A4-EAD5AAAE5F8E}" destId="{41B4826E-2C29-43AC-8D44-4CF0108FB064}" srcOrd="0" destOrd="0" presId="urn:microsoft.com/office/officeart/2005/8/layout/balance1"/>
    <dgm:cxn modelId="{AFAA6F88-956E-4C8A-ACE5-4513C760D664}" type="presOf" srcId="{540663F5-78A6-4715-A4C5-C91B924A9A4F}" destId="{0740EA50-076E-4E91-83E3-4DA6F3036FE3}" srcOrd="0" destOrd="0" presId="urn:microsoft.com/office/officeart/2005/8/layout/balance1"/>
    <dgm:cxn modelId="{9239AF8F-8931-47C0-96A2-2B657DC363AD}" type="presOf" srcId="{0A64D51A-9B9B-43E4-9ECC-FAAAFE9E103D}" destId="{3E98BAD4-141D-4C4E-A1B5-B8330B0FE20C}" srcOrd="0" destOrd="0" presId="urn:microsoft.com/office/officeart/2005/8/layout/balance1"/>
    <dgm:cxn modelId="{1F19FC9F-BD08-4D17-B16D-E97A43ED6003}" srcId="{954D7BEA-B65B-4662-8CC0-FEDBCC0FF7D0}" destId="{8F0028B8-D7EA-4249-90A4-EAD5AAAE5F8E}" srcOrd="1" destOrd="0" parTransId="{76B3E38E-6C92-4FE9-A529-507FF87F00A2}" sibTransId="{0095F1E2-51C9-4AC9-AF52-4C162C00FF59}"/>
    <dgm:cxn modelId="{B76A28AA-ADCD-4F55-93D4-AFD4815DE649}" type="presOf" srcId="{48759388-18DC-4361-A7E1-61DD4F53AA38}" destId="{E751396A-F37F-4528-90FA-4E864F7C409E}" srcOrd="0" destOrd="0" presId="urn:microsoft.com/office/officeart/2005/8/layout/balance1"/>
    <dgm:cxn modelId="{F5CC46AA-E751-49E4-AEE6-C9CF590C627E}" srcId="{954D7BEA-B65B-4662-8CC0-FEDBCC0FF7D0}" destId="{48759388-18DC-4361-A7E1-61DD4F53AA38}" srcOrd="0" destOrd="0" parTransId="{9C666402-AAC7-41E6-A99A-C0FCACAC0815}" sibTransId="{F0A334C4-A368-41BD-AB3E-A1B86D41F085}"/>
    <dgm:cxn modelId="{3332E9B4-2185-4D16-ADB6-8BA8754D46B9}" type="presOf" srcId="{954D7BEA-B65B-4662-8CC0-FEDBCC0FF7D0}" destId="{F47C526E-9A6C-4CD4-9DA5-5A0F6CA602D5}" srcOrd="0" destOrd="0" presId="urn:microsoft.com/office/officeart/2005/8/layout/balance1"/>
    <dgm:cxn modelId="{5623CCBE-E149-4DE6-BCEC-2100F519D994}" type="presOf" srcId="{5A908037-068A-498A-803D-725F3C0D0C5B}" destId="{C49E9EF9-756A-43F4-AAE8-8D6FAF9A37E0}" srcOrd="0" destOrd="0" presId="urn:microsoft.com/office/officeart/2005/8/layout/balance1"/>
    <dgm:cxn modelId="{180A5DCA-C6B3-478B-AF7D-E90C44E5EF61}" type="presOf" srcId="{7B33A96B-CB23-4204-9EDA-6AEE058029A3}" destId="{F6DEF4A9-FA70-439B-A04C-E018D8D4B639}" srcOrd="0" destOrd="0" presId="urn:microsoft.com/office/officeart/2005/8/layout/balance1"/>
    <dgm:cxn modelId="{D5491BE5-6FFB-4E77-A1FE-28C450E6807A}" srcId="{7B33A96B-CB23-4204-9EDA-6AEE058029A3}" destId="{0A64D51A-9B9B-43E4-9ECC-FAAAFE9E103D}" srcOrd="1" destOrd="0" parTransId="{BF53C28B-E096-4C9B-AA89-8436E7B54957}" sibTransId="{263209AA-B2A0-400B-98A5-C92DBB9FCB8E}"/>
    <dgm:cxn modelId="{87064CF1-A62A-463D-8040-67B59B00B415}" srcId="{0A64D51A-9B9B-43E4-9ECC-FAAAFE9E103D}" destId="{1E596C60-4A34-42D1-9F19-06E924D7A2BC}" srcOrd="2" destOrd="0" parTransId="{E418C94A-2BD1-4823-A58D-0972C9C6D567}" sibTransId="{115C0096-E504-4EA1-B8F1-0C8C5A6D0058}"/>
    <dgm:cxn modelId="{4103CAF6-7946-449E-AC2E-1F4DF3DC5A52}" type="presOf" srcId="{199623A6-A95E-43DE-BBF0-4B72C6D4DC3D}" destId="{D5C2491C-1C53-4C35-A45D-6BD5B2AA17DB}" srcOrd="0" destOrd="0" presId="urn:microsoft.com/office/officeart/2005/8/layout/balance1"/>
    <dgm:cxn modelId="{3B5A7543-0203-4E15-9BC7-E35FEE212FDE}" type="presParOf" srcId="{F6DEF4A9-FA70-439B-A04C-E018D8D4B639}" destId="{0D57A27A-ADCD-4876-A777-CE472992DC31}" srcOrd="0" destOrd="0" presId="urn:microsoft.com/office/officeart/2005/8/layout/balance1"/>
    <dgm:cxn modelId="{28CC05D8-EFA0-4CA5-9ADA-39E2BD2DB6AE}" type="presParOf" srcId="{F6DEF4A9-FA70-439B-A04C-E018D8D4B639}" destId="{A42A25BC-861A-4F4F-B38F-2661422602D4}" srcOrd="1" destOrd="0" presId="urn:microsoft.com/office/officeart/2005/8/layout/balance1"/>
    <dgm:cxn modelId="{06F9D9CA-4A54-4020-A3BA-7552E0A63945}" type="presParOf" srcId="{A42A25BC-861A-4F4F-B38F-2661422602D4}" destId="{F47C526E-9A6C-4CD4-9DA5-5A0F6CA602D5}" srcOrd="0" destOrd="0" presId="urn:microsoft.com/office/officeart/2005/8/layout/balance1"/>
    <dgm:cxn modelId="{1F81DE43-E387-4D8D-8074-1F4570E46906}" type="presParOf" srcId="{A42A25BC-861A-4F4F-B38F-2661422602D4}" destId="{3E98BAD4-141D-4C4E-A1B5-B8330B0FE20C}" srcOrd="1" destOrd="0" presId="urn:microsoft.com/office/officeart/2005/8/layout/balance1"/>
    <dgm:cxn modelId="{107F5A48-8656-4106-BD11-6F21F432A8BE}" type="presParOf" srcId="{F6DEF4A9-FA70-439B-A04C-E018D8D4B639}" destId="{CF000445-E774-4531-85E4-E2AEAC798780}" srcOrd="2" destOrd="0" presId="urn:microsoft.com/office/officeart/2005/8/layout/balance1"/>
    <dgm:cxn modelId="{4906E6DB-EABF-49C2-B9D8-E34A994750B1}" type="presParOf" srcId="{CF000445-E774-4531-85E4-E2AEAC798780}" destId="{55708466-5916-4A06-99EF-113AE775ABE4}" srcOrd="0" destOrd="0" presId="urn:microsoft.com/office/officeart/2005/8/layout/balance1"/>
    <dgm:cxn modelId="{2A1862EC-0198-4D6E-8DB6-1517990F4C7D}" type="presParOf" srcId="{CF000445-E774-4531-85E4-E2AEAC798780}" destId="{E4B52D17-0770-4282-A010-AEB795EBFB84}" srcOrd="1" destOrd="0" presId="urn:microsoft.com/office/officeart/2005/8/layout/balance1"/>
    <dgm:cxn modelId="{DEE1E7E2-EC51-4FC2-BCE6-55F4D50D51AB}" type="presParOf" srcId="{CF000445-E774-4531-85E4-E2AEAC798780}" destId="{DEA35B65-1379-4743-BEF3-A7CA10E0F141}" srcOrd="2" destOrd="0" presId="urn:microsoft.com/office/officeart/2005/8/layout/balance1"/>
    <dgm:cxn modelId="{13C64E01-F6A1-48B6-802F-A97870048A5A}" type="presParOf" srcId="{CF000445-E774-4531-85E4-E2AEAC798780}" destId="{0740EA50-076E-4E91-83E3-4DA6F3036FE3}" srcOrd="3" destOrd="0" presId="urn:microsoft.com/office/officeart/2005/8/layout/balance1"/>
    <dgm:cxn modelId="{2F050204-0DEF-4C81-A340-CBFD09E997B5}" type="presParOf" srcId="{CF000445-E774-4531-85E4-E2AEAC798780}" destId="{C49E9EF9-756A-43F4-AAE8-8D6FAF9A37E0}" srcOrd="4" destOrd="0" presId="urn:microsoft.com/office/officeart/2005/8/layout/balance1"/>
    <dgm:cxn modelId="{C7D3880E-A5CF-4816-9083-0A88E606349F}" type="presParOf" srcId="{CF000445-E774-4531-85E4-E2AEAC798780}" destId="{5F7A610D-EE90-406E-A3CA-5A4FCDA5351F}" srcOrd="5" destOrd="0" presId="urn:microsoft.com/office/officeart/2005/8/layout/balance1"/>
    <dgm:cxn modelId="{5818F11D-0FA5-4E04-AA40-6214F4A2C642}" type="presParOf" srcId="{CF000445-E774-4531-85E4-E2AEAC798780}" destId="{E751396A-F37F-4528-90FA-4E864F7C409E}" srcOrd="6" destOrd="0" presId="urn:microsoft.com/office/officeart/2005/8/layout/balance1"/>
    <dgm:cxn modelId="{E839FAF3-51C2-48AA-B956-91A20A36787A}" type="presParOf" srcId="{CF000445-E774-4531-85E4-E2AEAC798780}" destId="{41B4826E-2C29-43AC-8D44-4CF0108FB064}" srcOrd="7" destOrd="0" presId="urn:microsoft.com/office/officeart/2005/8/layout/balance1"/>
    <dgm:cxn modelId="{CEF083B6-7C12-44E7-A8F6-4E5980B93EC7}" type="presParOf" srcId="{CF000445-E774-4531-85E4-E2AEAC798780}" destId="{D5C2491C-1C53-4C35-A45D-6BD5B2AA17DB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2B3FCF-21FE-4A55-8149-B664FAA768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58D6F9-823D-42EF-B5FC-F21AA8A50BE8}">
      <dgm:prSet phldrT="[Text]"/>
      <dgm:spPr/>
      <dgm:t>
        <a:bodyPr/>
        <a:lstStyle/>
        <a:p>
          <a:r>
            <a:rPr lang="en-US" dirty="0"/>
            <a:t>Domain</a:t>
          </a:r>
        </a:p>
      </dgm:t>
    </dgm:pt>
    <dgm:pt modelId="{F361A540-A90C-4042-BFD2-1D859F5EB64B}" type="parTrans" cxnId="{415CA633-B701-4CE3-A6C2-83D1DF28CF43}">
      <dgm:prSet/>
      <dgm:spPr/>
      <dgm:t>
        <a:bodyPr/>
        <a:lstStyle/>
        <a:p>
          <a:endParaRPr lang="en-US"/>
        </a:p>
      </dgm:t>
    </dgm:pt>
    <dgm:pt modelId="{22B808F6-E98C-461D-9E71-E0122A2EDBD6}" type="sibTrans" cxnId="{415CA633-B701-4CE3-A6C2-83D1DF28CF43}">
      <dgm:prSet/>
      <dgm:spPr/>
      <dgm:t>
        <a:bodyPr/>
        <a:lstStyle/>
        <a:p>
          <a:endParaRPr lang="en-US"/>
        </a:p>
      </dgm:t>
    </dgm:pt>
    <dgm:pt modelId="{1A9F145B-79B1-4515-B1F2-E7842783B936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2258C1FA-5DD5-4CAF-BF3C-12D49788A93D}" type="parTrans" cxnId="{1F77E71C-2291-4BB4-9CFD-BA2078FE6B9B}">
      <dgm:prSet/>
      <dgm:spPr/>
      <dgm:t>
        <a:bodyPr/>
        <a:lstStyle/>
        <a:p>
          <a:endParaRPr lang="en-US"/>
        </a:p>
      </dgm:t>
    </dgm:pt>
    <dgm:pt modelId="{152AA288-1EC3-49F5-93D8-BAF7A31E38A8}" type="sibTrans" cxnId="{1F77E71C-2291-4BB4-9CFD-BA2078FE6B9B}">
      <dgm:prSet/>
      <dgm:spPr/>
      <dgm:t>
        <a:bodyPr/>
        <a:lstStyle/>
        <a:p>
          <a:endParaRPr lang="en-US"/>
        </a:p>
      </dgm:t>
    </dgm:pt>
    <dgm:pt modelId="{F35CC0F5-6FA8-4AD6-98B5-FC778FD0B283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EA0B1A0D-97DB-4CAD-9CA2-D89AACBCC15B}" type="parTrans" cxnId="{016DB87F-038A-4848-9A85-1CF5F7D91174}">
      <dgm:prSet/>
      <dgm:spPr/>
      <dgm:t>
        <a:bodyPr/>
        <a:lstStyle/>
        <a:p>
          <a:endParaRPr lang="en-US"/>
        </a:p>
      </dgm:t>
    </dgm:pt>
    <dgm:pt modelId="{677EBEAA-C3CE-40C9-9261-1C9E90A33652}" type="sibTrans" cxnId="{016DB87F-038A-4848-9A85-1CF5F7D91174}">
      <dgm:prSet/>
      <dgm:spPr/>
      <dgm:t>
        <a:bodyPr/>
        <a:lstStyle/>
        <a:p>
          <a:endParaRPr lang="en-US"/>
        </a:p>
      </dgm:t>
    </dgm:pt>
    <dgm:pt modelId="{8E155DFB-497A-4649-8491-87B6525ED3E4}">
      <dgm:prSet phldrT="[Text]"/>
      <dgm:spPr/>
      <dgm:t>
        <a:bodyPr/>
        <a:lstStyle/>
        <a:p>
          <a:r>
            <a:rPr lang="en-US" dirty="0" err="1"/>
            <a:t>SearchRequestEntity</a:t>
          </a:r>
          <a:endParaRPr lang="en-US" dirty="0"/>
        </a:p>
      </dgm:t>
    </dgm:pt>
    <dgm:pt modelId="{E0342162-7900-43B7-A0E8-8C9EE36B877D}" type="parTrans" cxnId="{F2CD55A6-E06D-4D10-BAE9-2279439F5A20}">
      <dgm:prSet/>
      <dgm:spPr/>
      <dgm:t>
        <a:bodyPr/>
        <a:lstStyle/>
        <a:p>
          <a:endParaRPr lang="en-US"/>
        </a:p>
      </dgm:t>
    </dgm:pt>
    <dgm:pt modelId="{0DAD213C-C1AD-4D99-9005-5D90FB759795}" type="sibTrans" cxnId="{F2CD55A6-E06D-4D10-BAE9-2279439F5A20}">
      <dgm:prSet/>
      <dgm:spPr/>
      <dgm:t>
        <a:bodyPr/>
        <a:lstStyle/>
        <a:p>
          <a:endParaRPr lang="en-US"/>
        </a:p>
      </dgm:t>
    </dgm:pt>
    <dgm:pt modelId="{75DD1685-0172-473E-B45C-9108D6DACFD2}">
      <dgm:prSet phldrT="[Text]"/>
      <dgm:spPr/>
      <dgm:t>
        <a:bodyPr/>
        <a:lstStyle/>
        <a:p>
          <a:r>
            <a:rPr lang="en-US" dirty="0"/>
            <a:t>DAL</a:t>
          </a:r>
        </a:p>
      </dgm:t>
    </dgm:pt>
    <dgm:pt modelId="{23C1BA29-3231-4225-9813-8CEC95BE3B8E}" type="parTrans" cxnId="{D8D891C0-B783-4A0B-AD78-33D2021B4F4F}">
      <dgm:prSet/>
      <dgm:spPr/>
      <dgm:t>
        <a:bodyPr/>
        <a:lstStyle/>
        <a:p>
          <a:endParaRPr lang="en-US"/>
        </a:p>
      </dgm:t>
    </dgm:pt>
    <dgm:pt modelId="{6C243F87-95C6-4AE2-BE43-74B2248F4F30}" type="sibTrans" cxnId="{D8D891C0-B783-4A0B-AD78-33D2021B4F4F}">
      <dgm:prSet/>
      <dgm:spPr/>
      <dgm:t>
        <a:bodyPr/>
        <a:lstStyle/>
        <a:p>
          <a:endParaRPr lang="en-US"/>
        </a:p>
      </dgm:t>
    </dgm:pt>
    <dgm:pt modelId="{86453448-FCFC-45DB-B1EA-AF0CC322B926}">
      <dgm:prSet phldrT="[Text]"/>
      <dgm:spPr/>
      <dgm:t>
        <a:bodyPr/>
        <a:lstStyle/>
        <a:p>
          <a:r>
            <a:rPr lang="en-US" dirty="0" err="1"/>
            <a:t>SearchRequestUseCase</a:t>
          </a:r>
          <a:endParaRPr lang="en-US" dirty="0"/>
        </a:p>
      </dgm:t>
    </dgm:pt>
    <dgm:pt modelId="{05E3E8B2-A7E5-478D-B5D0-A6CB8D0EB0E5}" type="parTrans" cxnId="{0F230C50-CDFB-4F09-9049-2B1237EAEF07}">
      <dgm:prSet/>
      <dgm:spPr/>
      <dgm:t>
        <a:bodyPr/>
        <a:lstStyle/>
        <a:p>
          <a:endParaRPr lang="en-US"/>
        </a:p>
      </dgm:t>
    </dgm:pt>
    <dgm:pt modelId="{B09E29E3-7050-4349-9E5E-F689DB58CD8C}" type="sibTrans" cxnId="{0F230C50-CDFB-4F09-9049-2B1237EAEF07}">
      <dgm:prSet/>
      <dgm:spPr/>
      <dgm:t>
        <a:bodyPr/>
        <a:lstStyle/>
        <a:p>
          <a:endParaRPr lang="en-US"/>
        </a:p>
      </dgm:t>
    </dgm:pt>
    <dgm:pt modelId="{14B5B636-28A5-4C20-BA77-4BC66D3A5A85}">
      <dgm:prSet phldrT="[Text]"/>
      <dgm:spPr/>
      <dgm:t>
        <a:bodyPr/>
        <a:lstStyle/>
        <a:p>
          <a:r>
            <a:rPr lang="en-US" dirty="0" err="1"/>
            <a:t>SearchRequestDao</a:t>
          </a:r>
          <a:endParaRPr lang="en-US" dirty="0"/>
        </a:p>
      </dgm:t>
    </dgm:pt>
    <dgm:pt modelId="{37D818D7-ED53-4F97-B4F1-A21475FB14AD}" type="parTrans" cxnId="{C8D7DA39-3ED0-49F1-A189-8C514A4E8CD9}">
      <dgm:prSet/>
      <dgm:spPr/>
      <dgm:t>
        <a:bodyPr/>
        <a:lstStyle/>
        <a:p>
          <a:endParaRPr lang="en-US"/>
        </a:p>
      </dgm:t>
    </dgm:pt>
    <dgm:pt modelId="{8AE51DFA-7408-450D-A491-2686F4E14153}" type="sibTrans" cxnId="{C8D7DA39-3ED0-49F1-A189-8C514A4E8CD9}">
      <dgm:prSet/>
      <dgm:spPr/>
      <dgm:t>
        <a:bodyPr/>
        <a:lstStyle/>
        <a:p>
          <a:endParaRPr lang="en-US"/>
        </a:p>
      </dgm:t>
    </dgm:pt>
    <dgm:pt modelId="{87E1320E-878A-4C23-AB31-46B9C9B3E121}">
      <dgm:prSet phldrT="[Text]"/>
      <dgm:spPr/>
      <dgm:t>
        <a:bodyPr/>
        <a:lstStyle/>
        <a:p>
          <a:r>
            <a:rPr lang="en-US" dirty="0" err="1"/>
            <a:t>SearchRequestDto</a:t>
          </a:r>
          <a:endParaRPr lang="en-US" dirty="0"/>
        </a:p>
      </dgm:t>
    </dgm:pt>
    <dgm:pt modelId="{F923C809-186D-4B97-B6EC-F86F1F364A45}" type="parTrans" cxnId="{3D85BF06-274C-45DF-805E-1AAAE9F7E0F0}">
      <dgm:prSet/>
      <dgm:spPr/>
      <dgm:t>
        <a:bodyPr/>
        <a:lstStyle/>
        <a:p>
          <a:endParaRPr lang="en-US"/>
        </a:p>
      </dgm:t>
    </dgm:pt>
    <dgm:pt modelId="{64322BA6-AA92-410E-9B92-77D26C57D58A}" type="sibTrans" cxnId="{3D85BF06-274C-45DF-805E-1AAAE9F7E0F0}">
      <dgm:prSet/>
      <dgm:spPr/>
      <dgm:t>
        <a:bodyPr/>
        <a:lstStyle/>
        <a:p>
          <a:endParaRPr lang="en-US"/>
        </a:p>
      </dgm:t>
    </dgm:pt>
    <dgm:pt modelId="{9284CD0F-5368-49E9-9B89-4614C1651442}" type="pres">
      <dgm:prSet presAssocID="{852B3FCF-21FE-4A55-8149-B664FAA768D7}" presName="linear" presStyleCnt="0">
        <dgm:presLayoutVars>
          <dgm:dir/>
          <dgm:animLvl val="lvl"/>
          <dgm:resizeHandles val="exact"/>
        </dgm:presLayoutVars>
      </dgm:prSet>
      <dgm:spPr/>
    </dgm:pt>
    <dgm:pt modelId="{F69340D7-0F82-4053-A4C6-685EDEFD8222}" type="pres">
      <dgm:prSet presAssocID="{9458D6F9-823D-42EF-B5FC-F21AA8A50BE8}" presName="parentLin" presStyleCnt="0"/>
      <dgm:spPr/>
    </dgm:pt>
    <dgm:pt modelId="{84C32487-C55D-408D-9498-CC36623275BB}" type="pres">
      <dgm:prSet presAssocID="{9458D6F9-823D-42EF-B5FC-F21AA8A50BE8}" presName="parentLeftMargin" presStyleLbl="node1" presStyleIdx="0" presStyleCnt="4"/>
      <dgm:spPr/>
    </dgm:pt>
    <dgm:pt modelId="{C96C94A6-4954-47F2-B108-E52BA6E625FB}" type="pres">
      <dgm:prSet presAssocID="{9458D6F9-823D-42EF-B5FC-F21AA8A50B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764CC4-CA53-439B-AB9E-5D61787699F4}" type="pres">
      <dgm:prSet presAssocID="{9458D6F9-823D-42EF-B5FC-F21AA8A50BE8}" presName="negativeSpace" presStyleCnt="0"/>
      <dgm:spPr/>
    </dgm:pt>
    <dgm:pt modelId="{134BC67C-5A02-4FC3-8696-9079E258BAAB}" type="pres">
      <dgm:prSet presAssocID="{9458D6F9-823D-42EF-B5FC-F21AA8A50BE8}" presName="childText" presStyleLbl="conFgAcc1" presStyleIdx="0" presStyleCnt="4">
        <dgm:presLayoutVars>
          <dgm:bulletEnabled val="1"/>
        </dgm:presLayoutVars>
      </dgm:prSet>
      <dgm:spPr/>
    </dgm:pt>
    <dgm:pt modelId="{4B4260D4-DBC6-49B6-9CEF-BDA9E634E294}" type="pres">
      <dgm:prSet presAssocID="{22B808F6-E98C-461D-9E71-E0122A2EDBD6}" presName="spaceBetweenRectangles" presStyleCnt="0"/>
      <dgm:spPr/>
    </dgm:pt>
    <dgm:pt modelId="{736FFF99-AE5E-4732-B839-DA69BCCE44E8}" type="pres">
      <dgm:prSet presAssocID="{1A9F145B-79B1-4515-B1F2-E7842783B936}" presName="parentLin" presStyleCnt="0"/>
      <dgm:spPr/>
    </dgm:pt>
    <dgm:pt modelId="{4DA3F5C1-90D8-4B03-A6AD-DC1511837C2A}" type="pres">
      <dgm:prSet presAssocID="{1A9F145B-79B1-4515-B1F2-E7842783B936}" presName="parentLeftMargin" presStyleLbl="node1" presStyleIdx="0" presStyleCnt="4"/>
      <dgm:spPr/>
    </dgm:pt>
    <dgm:pt modelId="{CEFF05B3-F967-4B43-93F1-C56D1B551F58}" type="pres">
      <dgm:prSet presAssocID="{1A9F145B-79B1-4515-B1F2-E7842783B9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8E0449-8543-4770-991B-B8421E71D4D3}" type="pres">
      <dgm:prSet presAssocID="{1A9F145B-79B1-4515-B1F2-E7842783B936}" presName="negativeSpace" presStyleCnt="0"/>
      <dgm:spPr/>
    </dgm:pt>
    <dgm:pt modelId="{62AE0D2E-42A0-48B0-B299-0BEBE193C9E1}" type="pres">
      <dgm:prSet presAssocID="{1A9F145B-79B1-4515-B1F2-E7842783B936}" presName="childText" presStyleLbl="conFgAcc1" presStyleIdx="1" presStyleCnt="4">
        <dgm:presLayoutVars>
          <dgm:bulletEnabled val="1"/>
        </dgm:presLayoutVars>
      </dgm:prSet>
      <dgm:spPr/>
    </dgm:pt>
    <dgm:pt modelId="{614BC7E9-14DC-4906-8C94-7F9534CCF84B}" type="pres">
      <dgm:prSet presAssocID="{152AA288-1EC3-49F5-93D8-BAF7A31E38A8}" presName="spaceBetweenRectangles" presStyleCnt="0"/>
      <dgm:spPr/>
    </dgm:pt>
    <dgm:pt modelId="{D337DE08-48B7-4962-B1C5-169BE9BEF70F}" type="pres">
      <dgm:prSet presAssocID="{75DD1685-0172-473E-B45C-9108D6DACFD2}" presName="parentLin" presStyleCnt="0"/>
      <dgm:spPr/>
    </dgm:pt>
    <dgm:pt modelId="{D9F871FB-6E09-4FEB-B048-B3BACECEAF9B}" type="pres">
      <dgm:prSet presAssocID="{75DD1685-0172-473E-B45C-9108D6DACFD2}" presName="parentLeftMargin" presStyleLbl="node1" presStyleIdx="1" presStyleCnt="4"/>
      <dgm:spPr/>
    </dgm:pt>
    <dgm:pt modelId="{67516FEC-9571-4312-851E-6358F8342046}" type="pres">
      <dgm:prSet presAssocID="{75DD1685-0172-473E-B45C-9108D6DACF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62B4D6-6319-4306-8B78-DAC0995068A7}" type="pres">
      <dgm:prSet presAssocID="{75DD1685-0172-473E-B45C-9108D6DACFD2}" presName="negativeSpace" presStyleCnt="0"/>
      <dgm:spPr/>
    </dgm:pt>
    <dgm:pt modelId="{E647FF7D-7377-4354-AB97-F44D060AF774}" type="pres">
      <dgm:prSet presAssocID="{75DD1685-0172-473E-B45C-9108D6DACFD2}" presName="childText" presStyleLbl="conFgAcc1" presStyleIdx="2" presStyleCnt="4">
        <dgm:presLayoutVars>
          <dgm:bulletEnabled val="1"/>
        </dgm:presLayoutVars>
      </dgm:prSet>
      <dgm:spPr/>
    </dgm:pt>
    <dgm:pt modelId="{087A8D98-F9C7-4358-9A58-2DD987B54E28}" type="pres">
      <dgm:prSet presAssocID="{6C243F87-95C6-4AE2-BE43-74B2248F4F30}" presName="spaceBetweenRectangles" presStyleCnt="0"/>
      <dgm:spPr/>
    </dgm:pt>
    <dgm:pt modelId="{137A1A6E-82F1-482F-8FD7-F08568917A47}" type="pres">
      <dgm:prSet presAssocID="{F35CC0F5-6FA8-4AD6-98B5-FC778FD0B283}" presName="parentLin" presStyleCnt="0"/>
      <dgm:spPr/>
    </dgm:pt>
    <dgm:pt modelId="{3B835AA4-DE53-42AB-BAB8-9BEE208BB826}" type="pres">
      <dgm:prSet presAssocID="{F35CC0F5-6FA8-4AD6-98B5-FC778FD0B283}" presName="parentLeftMargin" presStyleLbl="node1" presStyleIdx="2" presStyleCnt="4"/>
      <dgm:spPr/>
    </dgm:pt>
    <dgm:pt modelId="{15A0B664-5546-4BC0-83D2-14AE8A52CD50}" type="pres">
      <dgm:prSet presAssocID="{F35CC0F5-6FA8-4AD6-98B5-FC778FD0B28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A0F47E6-C5C6-4AB4-96AF-C3E2689C8B8A}" type="pres">
      <dgm:prSet presAssocID="{F35CC0F5-6FA8-4AD6-98B5-FC778FD0B283}" presName="negativeSpace" presStyleCnt="0"/>
      <dgm:spPr/>
    </dgm:pt>
    <dgm:pt modelId="{B2663A82-049D-4F2E-A60A-9CA9FFF0F463}" type="pres">
      <dgm:prSet presAssocID="{F35CC0F5-6FA8-4AD6-98B5-FC778FD0B28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D85BF06-274C-45DF-805E-1AAAE9F7E0F0}" srcId="{F35CC0F5-6FA8-4AD6-98B5-FC778FD0B283}" destId="{87E1320E-878A-4C23-AB31-46B9C9B3E121}" srcOrd="0" destOrd="0" parTransId="{F923C809-186D-4B97-B6EC-F86F1F364A45}" sibTransId="{64322BA6-AA92-410E-9B92-77D26C57D58A}"/>
    <dgm:cxn modelId="{A4E2090E-BF9F-4A3F-B6DA-169F9ADD84FF}" type="presOf" srcId="{F35CC0F5-6FA8-4AD6-98B5-FC778FD0B283}" destId="{15A0B664-5546-4BC0-83D2-14AE8A52CD50}" srcOrd="1" destOrd="0" presId="urn:microsoft.com/office/officeart/2005/8/layout/list1"/>
    <dgm:cxn modelId="{2A40E017-21DD-40BE-A18E-A5168A93DDA8}" type="presOf" srcId="{9458D6F9-823D-42EF-B5FC-F21AA8A50BE8}" destId="{84C32487-C55D-408D-9498-CC36623275BB}" srcOrd="0" destOrd="0" presId="urn:microsoft.com/office/officeart/2005/8/layout/list1"/>
    <dgm:cxn modelId="{1F77E71C-2291-4BB4-9CFD-BA2078FE6B9B}" srcId="{852B3FCF-21FE-4A55-8149-B664FAA768D7}" destId="{1A9F145B-79B1-4515-B1F2-E7842783B936}" srcOrd="1" destOrd="0" parTransId="{2258C1FA-5DD5-4CAF-BF3C-12D49788A93D}" sibTransId="{152AA288-1EC3-49F5-93D8-BAF7A31E38A8}"/>
    <dgm:cxn modelId="{415CA633-B701-4CE3-A6C2-83D1DF28CF43}" srcId="{852B3FCF-21FE-4A55-8149-B664FAA768D7}" destId="{9458D6F9-823D-42EF-B5FC-F21AA8A50BE8}" srcOrd="0" destOrd="0" parTransId="{F361A540-A90C-4042-BFD2-1D859F5EB64B}" sibTransId="{22B808F6-E98C-461D-9E71-E0122A2EDBD6}"/>
    <dgm:cxn modelId="{C8D7DA39-3ED0-49F1-A189-8C514A4E8CD9}" srcId="{75DD1685-0172-473E-B45C-9108D6DACFD2}" destId="{14B5B636-28A5-4C20-BA77-4BC66D3A5A85}" srcOrd="0" destOrd="0" parTransId="{37D818D7-ED53-4F97-B4F1-A21475FB14AD}" sibTransId="{8AE51DFA-7408-450D-A491-2686F4E14153}"/>
    <dgm:cxn modelId="{57B12F61-FD9A-401D-A4B3-E5732DF4253D}" type="presOf" srcId="{F35CC0F5-6FA8-4AD6-98B5-FC778FD0B283}" destId="{3B835AA4-DE53-42AB-BAB8-9BEE208BB826}" srcOrd="0" destOrd="0" presId="urn:microsoft.com/office/officeart/2005/8/layout/list1"/>
    <dgm:cxn modelId="{0F230C50-CDFB-4F09-9049-2B1237EAEF07}" srcId="{1A9F145B-79B1-4515-B1F2-E7842783B936}" destId="{86453448-FCFC-45DB-B1EA-AF0CC322B926}" srcOrd="0" destOrd="0" parTransId="{05E3E8B2-A7E5-478D-B5D0-A6CB8D0EB0E5}" sibTransId="{B09E29E3-7050-4349-9E5E-F689DB58CD8C}"/>
    <dgm:cxn modelId="{ED686075-3C2A-4F19-9BE3-F52053113F18}" type="presOf" srcId="{852B3FCF-21FE-4A55-8149-B664FAA768D7}" destId="{9284CD0F-5368-49E9-9B89-4614C1651442}" srcOrd="0" destOrd="0" presId="urn:microsoft.com/office/officeart/2005/8/layout/list1"/>
    <dgm:cxn modelId="{9384DE58-AE78-4A86-AACB-4E12B80F2DFB}" type="presOf" srcId="{1A9F145B-79B1-4515-B1F2-E7842783B936}" destId="{CEFF05B3-F967-4B43-93F1-C56D1B551F58}" srcOrd="1" destOrd="0" presId="urn:microsoft.com/office/officeart/2005/8/layout/list1"/>
    <dgm:cxn modelId="{E3BB3659-092D-43A6-B444-215661EA299D}" type="presOf" srcId="{75DD1685-0172-473E-B45C-9108D6DACFD2}" destId="{D9F871FB-6E09-4FEB-B048-B3BACECEAF9B}" srcOrd="0" destOrd="0" presId="urn:microsoft.com/office/officeart/2005/8/layout/list1"/>
    <dgm:cxn modelId="{016DB87F-038A-4848-9A85-1CF5F7D91174}" srcId="{852B3FCF-21FE-4A55-8149-B664FAA768D7}" destId="{F35CC0F5-6FA8-4AD6-98B5-FC778FD0B283}" srcOrd="3" destOrd="0" parTransId="{EA0B1A0D-97DB-4CAD-9CA2-D89AACBCC15B}" sibTransId="{677EBEAA-C3CE-40C9-9261-1C9E90A33652}"/>
    <dgm:cxn modelId="{D0FBEF9D-5686-463E-84BC-837888BDFBA9}" type="presOf" srcId="{75DD1685-0172-473E-B45C-9108D6DACFD2}" destId="{67516FEC-9571-4312-851E-6358F8342046}" srcOrd="1" destOrd="0" presId="urn:microsoft.com/office/officeart/2005/8/layout/list1"/>
    <dgm:cxn modelId="{BA74219E-201D-451C-BDF4-7F7881799911}" type="presOf" srcId="{86453448-FCFC-45DB-B1EA-AF0CC322B926}" destId="{62AE0D2E-42A0-48B0-B299-0BEBE193C9E1}" srcOrd="0" destOrd="0" presId="urn:microsoft.com/office/officeart/2005/8/layout/list1"/>
    <dgm:cxn modelId="{6CAD3C9E-5305-4D47-93DA-BCFBAFB83C0F}" type="presOf" srcId="{14B5B636-28A5-4C20-BA77-4BC66D3A5A85}" destId="{E647FF7D-7377-4354-AB97-F44D060AF774}" srcOrd="0" destOrd="0" presId="urn:microsoft.com/office/officeart/2005/8/layout/list1"/>
    <dgm:cxn modelId="{F2CD55A6-E06D-4D10-BAE9-2279439F5A20}" srcId="{9458D6F9-823D-42EF-B5FC-F21AA8A50BE8}" destId="{8E155DFB-497A-4649-8491-87B6525ED3E4}" srcOrd="0" destOrd="0" parTransId="{E0342162-7900-43B7-A0E8-8C9EE36B877D}" sibTransId="{0DAD213C-C1AD-4D99-9005-5D90FB759795}"/>
    <dgm:cxn modelId="{CF50F7AF-4824-4A7D-BF21-14DBFE380F8E}" type="presOf" srcId="{1A9F145B-79B1-4515-B1F2-E7842783B936}" destId="{4DA3F5C1-90D8-4B03-A6AD-DC1511837C2A}" srcOrd="0" destOrd="0" presId="urn:microsoft.com/office/officeart/2005/8/layout/list1"/>
    <dgm:cxn modelId="{61A055B6-8F5E-4E56-B03C-1582692FEEF8}" type="presOf" srcId="{8E155DFB-497A-4649-8491-87B6525ED3E4}" destId="{134BC67C-5A02-4FC3-8696-9079E258BAAB}" srcOrd="0" destOrd="0" presId="urn:microsoft.com/office/officeart/2005/8/layout/list1"/>
    <dgm:cxn modelId="{D8D891C0-B783-4A0B-AD78-33D2021B4F4F}" srcId="{852B3FCF-21FE-4A55-8149-B664FAA768D7}" destId="{75DD1685-0172-473E-B45C-9108D6DACFD2}" srcOrd="2" destOrd="0" parTransId="{23C1BA29-3231-4225-9813-8CEC95BE3B8E}" sibTransId="{6C243F87-95C6-4AE2-BE43-74B2248F4F30}"/>
    <dgm:cxn modelId="{C2D924CE-5C8D-4FCE-823E-E6D91752DB46}" type="presOf" srcId="{87E1320E-878A-4C23-AB31-46B9C9B3E121}" destId="{B2663A82-049D-4F2E-A60A-9CA9FFF0F463}" srcOrd="0" destOrd="0" presId="urn:microsoft.com/office/officeart/2005/8/layout/list1"/>
    <dgm:cxn modelId="{2A4CD2ED-4967-46F7-A9C7-015AB7FDD9A5}" type="presOf" srcId="{9458D6F9-823D-42EF-B5FC-F21AA8A50BE8}" destId="{C96C94A6-4954-47F2-B108-E52BA6E625FB}" srcOrd="1" destOrd="0" presId="urn:microsoft.com/office/officeart/2005/8/layout/list1"/>
    <dgm:cxn modelId="{DFF5984F-C8C7-4883-8933-B3B0628A7989}" type="presParOf" srcId="{9284CD0F-5368-49E9-9B89-4614C1651442}" destId="{F69340D7-0F82-4053-A4C6-685EDEFD8222}" srcOrd="0" destOrd="0" presId="urn:microsoft.com/office/officeart/2005/8/layout/list1"/>
    <dgm:cxn modelId="{A36B56C3-3E1F-4872-82B7-641E8932DD5E}" type="presParOf" srcId="{F69340D7-0F82-4053-A4C6-685EDEFD8222}" destId="{84C32487-C55D-408D-9498-CC36623275BB}" srcOrd="0" destOrd="0" presId="urn:microsoft.com/office/officeart/2005/8/layout/list1"/>
    <dgm:cxn modelId="{6D66BB7B-81C9-4EFB-A185-93B1856E116E}" type="presParOf" srcId="{F69340D7-0F82-4053-A4C6-685EDEFD8222}" destId="{C96C94A6-4954-47F2-B108-E52BA6E625FB}" srcOrd="1" destOrd="0" presId="urn:microsoft.com/office/officeart/2005/8/layout/list1"/>
    <dgm:cxn modelId="{A0BF23D2-9022-4D79-8CF7-322135996D6F}" type="presParOf" srcId="{9284CD0F-5368-49E9-9B89-4614C1651442}" destId="{49764CC4-CA53-439B-AB9E-5D61787699F4}" srcOrd="1" destOrd="0" presId="urn:microsoft.com/office/officeart/2005/8/layout/list1"/>
    <dgm:cxn modelId="{BB0BE81C-5701-48D8-98DC-C8B10B187508}" type="presParOf" srcId="{9284CD0F-5368-49E9-9B89-4614C1651442}" destId="{134BC67C-5A02-4FC3-8696-9079E258BAAB}" srcOrd="2" destOrd="0" presId="urn:microsoft.com/office/officeart/2005/8/layout/list1"/>
    <dgm:cxn modelId="{78F10835-5662-46A3-A2EE-3F6A26E5F1A4}" type="presParOf" srcId="{9284CD0F-5368-49E9-9B89-4614C1651442}" destId="{4B4260D4-DBC6-49B6-9CEF-BDA9E634E294}" srcOrd="3" destOrd="0" presId="urn:microsoft.com/office/officeart/2005/8/layout/list1"/>
    <dgm:cxn modelId="{6CC5CACB-3F76-455B-94FB-56A5855194FD}" type="presParOf" srcId="{9284CD0F-5368-49E9-9B89-4614C1651442}" destId="{736FFF99-AE5E-4732-B839-DA69BCCE44E8}" srcOrd="4" destOrd="0" presId="urn:microsoft.com/office/officeart/2005/8/layout/list1"/>
    <dgm:cxn modelId="{BD1403B5-1588-4142-915F-C50975724CA9}" type="presParOf" srcId="{736FFF99-AE5E-4732-B839-DA69BCCE44E8}" destId="{4DA3F5C1-90D8-4B03-A6AD-DC1511837C2A}" srcOrd="0" destOrd="0" presId="urn:microsoft.com/office/officeart/2005/8/layout/list1"/>
    <dgm:cxn modelId="{67B43338-C25E-4B17-B8DC-E6A6D634ECBA}" type="presParOf" srcId="{736FFF99-AE5E-4732-B839-DA69BCCE44E8}" destId="{CEFF05B3-F967-4B43-93F1-C56D1B551F58}" srcOrd="1" destOrd="0" presId="urn:microsoft.com/office/officeart/2005/8/layout/list1"/>
    <dgm:cxn modelId="{7D3C3714-50B3-4408-8C68-B617A2D86409}" type="presParOf" srcId="{9284CD0F-5368-49E9-9B89-4614C1651442}" destId="{9B8E0449-8543-4770-991B-B8421E71D4D3}" srcOrd="5" destOrd="0" presId="urn:microsoft.com/office/officeart/2005/8/layout/list1"/>
    <dgm:cxn modelId="{711379EF-7F06-46E5-B217-C6197D5E21B0}" type="presParOf" srcId="{9284CD0F-5368-49E9-9B89-4614C1651442}" destId="{62AE0D2E-42A0-48B0-B299-0BEBE193C9E1}" srcOrd="6" destOrd="0" presId="urn:microsoft.com/office/officeart/2005/8/layout/list1"/>
    <dgm:cxn modelId="{0E1CC52D-649C-4FA7-9B5D-ED27E6E97E6C}" type="presParOf" srcId="{9284CD0F-5368-49E9-9B89-4614C1651442}" destId="{614BC7E9-14DC-4906-8C94-7F9534CCF84B}" srcOrd="7" destOrd="0" presId="urn:microsoft.com/office/officeart/2005/8/layout/list1"/>
    <dgm:cxn modelId="{EF1BE148-C35D-4030-8C43-E946FD3E3459}" type="presParOf" srcId="{9284CD0F-5368-49E9-9B89-4614C1651442}" destId="{D337DE08-48B7-4962-B1C5-169BE9BEF70F}" srcOrd="8" destOrd="0" presId="urn:microsoft.com/office/officeart/2005/8/layout/list1"/>
    <dgm:cxn modelId="{A06396A1-EAB3-4A89-B538-68F63B20CD8E}" type="presParOf" srcId="{D337DE08-48B7-4962-B1C5-169BE9BEF70F}" destId="{D9F871FB-6E09-4FEB-B048-B3BACECEAF9B}" srcOrd="0" destOrd="0" presId="urn:microsoft.com/office/officeart/2005/8/layout/list1"/>
    <dgm:cxn modelId="{7593CE10-93FD-4CF7-A61A-40BF6F71078C}" type="presParOf" srcId="{D337DE08-48B7-4962-B1C5-169BE9BEF70F}" destId="{67516FEC-9571-4312-851E-6358F8342046}" srcOrd="1" destOrd="0" presId="urn:microsoft.com/office/officeart/2005/8/layout/list1"/>
    <dgm:cxn modelId="{87D3C746-6581-4430-AEC9-7751CDD1719B}" type="presParOf" srcId="{9284CD0F-5368-49E9-9B89-4614C1651442}" destId="{3D62B4D6-6319-4306-8B78-DAC0995068A7}" srcOrd="9" destOrd="0" presId="urn:microsoft.com/office/officeart/2005/8/layout/list1"/>
    <dgm:cxn modelId="{7501117E-A2D1-4970-8681-F72C134035CC}" type="presParOf" srcId="{9284CD0F-5368-49E9-9B89-4614C1651442}" destId="{E647FF7D-7377-4354-AB97-F44D060AF774}" srcOrd="10" destOrd="0" presId="urn:microsoft.com/office/officeart/2005/8/layout/list1"/>
    <dgm:cxn modelId="{EDE15AD7-24E0-4276-8FED-37C676614B36}" type="presParOf" srcId="{9284CD0F-5368-49E9-9B89-4614C1651442}" destId="{087A8D98-F9C7-4358-9A58-2DD987B54E28}" srcOrd="11" destOrd="0" presId="urn:microsoft.com/office/officeart/2005/8/layout/list1"/>
    <dgm:cxn modelId="{CB58F165-5EB2-43B7-96A9-90750B24AA52}" type="presParOf" srcId="{9284CD0F-5368-49E9-9B89-4614C1651442}" destId="{137A1A6E-82F1-482F-8FD7-F08568917A47}" srcOrd="12" destOrd="0" presId="urn:microsoft.com/office/officeart/2005/8/layout/list1"/>
    <dgm:cxn modelId="{863E4C46-57A0-4973-BEEE-C942048D4B4F}" type="presParOf" srcId="{137A1A6E-82F1-482F-8FD7-F08568917A47}" destId="{3B835AA4-DE53-42AB-BAB8-9BEE208BB826}" srcOrd="0" destOrd="0" presId="urn:microsoft.com/office/officeart/2005/8/layout/list1"/>
    <dgm:cxn modelId="{A490D0F4-1297-4B03-ACF1-6B29A7E28A5B}" type="presParOf" srcId="{137A1A6E-82F1-482F-8FD7-F08568917A47}" destId="{15A0B664-5546-4BC0-83D2-14AE8A52CD50}" srcOrd="1" destOrd="0" presId="urn:microsoft.com/office/officeart/2005/8/layout/list1"/>
    <dgm:cxn modelId="{E8223C0B-C458-4203-88B2-18CB17FE788D}" type="presParOf" srcId="{9284CD0F-5368-49E9-9B89-4614C1651442}" destId="{EA0F47E6-C5C6-4AB4-96AF-C3E2689C8B8A}" srcOrd="13" destOrd="0" presId="urn:microsoft.com/office/officeart/2005/8/layout/list1"/>
    <dgm:cxn modelId="{61D4E2A3-AED0-4F38-962F-9446CC91345B}" type="presParOf" srcId="{9284CD0F-5368-49E9-9B89-4614C1651442}" destId="{B2663A82-049D-4F2E-A60A-9CA9FFF0F46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52B3FCF-21FE-4A55-8149-B664FAA768D7}" type="doc">
      <dgm:prSet loTypeId="urn:microsoft.com/office/officeart/2005/8/layout/radial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58D6F9-823D-42EF-B5FC-F21AA8A50BE8}">
      <dgm:prSet phldrT="[Text]"/>
      <dgm:spPr/>
      <dgm:t>
        <a:bodyPr/>
        <a:lstStyle/>
        <a:p>
          <a:r>
            <a:rPr lang="en-US" dirty="0"/>
            <a:t>Domain</a:t>
          </a:r>
        </a:p>
      </dgm:t>
    </dgm:pt>
    <dgm:pt modelId="{F361A540-A90C-4042-BFD2-1D859F5EB64B}" type="parTrans" cxnId="{415CA633-B701-4CE3-A6C2-83D1DF28CF43}">
      <dgm:prSet/>
      <dgm:spPr/>
      <dgm:t>
        <a:bodyPr/>
        <a:lstStyle/>
        <a:p>
          <a:endParaRPr lang="en-US"/>
        </a:p>
      </dgm:t>
    </dgm:pt>
    <dgm:pt modelId="{22B808F6-E98C-461D-9E71-E0122A2EDBD6}" type="sibTrans" cxnId="{415CA633-B701-4CE3-A6C2-83D1DF28CF43}">
      <dgm:prSet/>
      <dgm:spPr/>
      <dgm:t>
        <a:bodyPr/>
        <a:lstStyle/>
        <a:p>
          <a:endParaRPr lang="en-US"/>
        </a:p>
      </dgm:t>
    </dgm:pt>
    <dgm:pt modelId="{8E155DFB-497A-4649-8491-87B6525ED3E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E0342162-7900-43B7-A0E8-8C9EE36B877D}" type="parTrans" cxnId="{F2CD55A6-E06D-4D10-BAE9-2279439F5A20}">
      <dgm:prSet/>
      <dgm:spPr/>
      <dgm:t>
        <a:bodyPr/>
        <a:lstStyle/>
        <a:p>
          <a:endParaRPr lang="en-US"/>
        </a:p>
      </dgm:t>
    </dgm:pt>
    <dgm:pt modelId="{0DAD213C-C1AD-4D99-9005-5D90FB759795}" type="sibTrans" cxnId="{F2CD55A6-E06D-4D10-BAE9-2279439F5A20}">
      <dgm:prSet/>
      <dgm:spPr/>
      <dgm:t>
        <a:bodyPr/>
        <a:lstStyle/>
        <a:p>
          <a:endParaRPr lang="en-US"/>
        </a:p>
      </dgm:t>
    </dgm:pt>
    <dgm:pt modelId="{4FA5F4FE-E7CC-4705-AA7B-33237CC0A504}">
      <dgm:prSet phldrT="[Text]"/>
      <dgm:spPr/>
      <dgm:t>
        <a:bodyPr/>
        <a:lstStyle/>
        <a:p>
          <a:r>
            <a:rPr lang="en-US" dirty="0"/>
            <a:t>DAL</a:t>
          </a:r>
        </a:p>
      </dgm:t>
    </dgm:pt>
    <dgm:pt modelId="{2E1C17AA-6642-4D94-AEFF-F9250C5EC4B6}" type="parTrans" cxnId="{1AB767AC-3B0F-4911-8AFB-3AF0BB5D0A02}">
      <dgm:prSet/>
      <dgm:spPr/>
      <dgm:t>
        <a:bodyPr/>
        <a:lstStyle/>
        <a:p>
          <a:endParaRPr lang="en-US"/>
        </a:p>
      </dgm:t>
    </dgm:pt>
    <dgm:pt modelId="{F3195034-902C-470A-8E04-2715F623AF4C}" type="sibTrans" cxnId="{1AB767AC-3B0F-4911-8AFB-3AF0BB5D0A02}">
      <dgm:prSet/>
      <dgm:spPr/>
      <dgm:t>
        <a:bodyPr/>
        <a:lstStyle/>
        <a:p>
          <a:endParaRPr lang="en-US"/>
        </a:p>
      </dgm:t>
    </dgm:pt>
    <dgm:pt modelId="{4CBB71E4-D9F4-478F-87F1-1305E3DC68CA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5BD6DC97-0289-46C5-968D-3542E1352180}" type="parTrans" cxnId="{190B4164-FC54-411C-9A02-E5183893227E}">
      <dgm:prSet/>
      <dgm:spPr/>
      <dgm:t>
        <a:bodyPr/>
        <a:lstStyle/>
        <a:p>
          <a:endParaRPr lang="en-US"/>
        </a:p>
      </dgm:t>
    </dgm:pt>
    <dgm:pt modelId="{0593788A-1845-4CD2-B796-45335DB6A5CB}" type="sibTrans" cxnId="{190B4164-FC54-411C-9A02-E5183893227E}">
      <dgm:prSet/>
      <dgm:spPr/>
      <dgm:t>
        <a:bodyPr/>
        <a:lstStyle/>
        <a:p>
          <a:endParaRPr lang="en-US"/>
        </a:p>
      </dgm:t>
    </dgm:pt>
    <dgm:pt modelId="{779B9E16-91BD-45A5-9CDB-F9B36B7C831D}" type="pres">
      <dgm:prSet presAssocID="{852B3FCF-21FE-4A55-8149-B664FAA768D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89BE3F4-FAD5-4360-B471-58861FB639C7}" type="pres">
      <dgm:prSet presAssocID="{9458D6F9-823D-42EF-B5FC-F21AA8A50BE8}" presName="centerShape" presStyleLbl="node0" presStyleIdx="0" presStyleCnt="1"/>
      <dgm:spPr/>
    </dgm:pt>
    <dgm:pt modelId="{3A759266-2353-470D-9CC0-4C4F7CB2AFC4}" type="pres">
      <dgm:prSet presAssocID="{E0342162-7900-43B7-A0E8-8C9EE36B877D}" presName="parTrans" presStyleLbl="bgSibTrans2D1" presStyleIdx="0" presStyleCnt="3"/>
      <dgm:spPr/>
    </dgm:pt>
    <dgm:pt modelId="{6564398C-AB6C-4F99-9F1C-40D9EB2ABA6C}" type="pres">
      <dgm:prSet presAssocID="{8E155DFB-497A-4649-8491-87B6525ED3E4}" presName="node" presStyleLbl="node1" presStyleIdx="0" presStyleCnt="3">
        <dgm:presLayoutVars>
          <dgm:bulletEnabled val="1"/>
        </dgm:presLayoutVars>
      </dgm:prSet>
      <dgm:spPr/>
    </dgm:pt>
    <dgm:pt modelId="{4D82778D-83DA-43A1-B80D-6BE96D44174D}" type="pres">
      <dgm:prSet presAssocID="{2E1C17AA-6642-4D94-AEFF-F9250C5EC4B6}" presName="parTrans" presStyleLbl="bgSibTrans2D1" presStyleIdx="1" presStyleCnt="3"/>
      <dgm:spPr/>
    </dgm:pt>
    <dgm:pt modelId="{CFB9B659-263F-46E3-BEB8-E5B5A09CE178}" type="pres">
      <dgm:prSet presAssocID="{4FA5F4FE-E7CC-4705-AA7B-33237CC0A504}" presName="node" presStyleLbl="node1" presStyleIdx="1" presStyleCnt="3">
        <dgm:presLayoutVars>
          <dgm:bulletEnabled val="1"/>
        </dgm:presLayoutVars>
      </dgm:prSet>
      <dgm:spPr/>
    </dgm:pt>
    <dgm:pt modelId="{AB414EB0-B511-4FB0-8168-C5A9F46BF69E}" type="pres">
      <dgm:prSet presAssocID="{5BD6DC97-0289-46C5-968D-3542E1352180}" presName="parTrans" presStyleLbl="bgSibTrans2D1" presStyleIdx="2" presStyleCnt="3"/>
      <dgm:spPr/>
    </dgm:pt>
    <dgm:pt modelId="{0D994468-D357-467B-A270-3909B5F201E7}" type="pres">
      <dgm:prSet presAssocID="{4CBB71E4-D9F4-478F-87F1-1305E3DC68CA}" presName="node" presStyleLbl="node1" presStyleIdx="2" presStyleCnt="3">
        <dgm:presLayoutVars>
          <dgm:bulletEnabled val="1"/>
        </dgm:presLayoutVars>
      </dgm:prSet>
      <dgm:spPr/>
    </dgm:pt>
  </dgm:ptLst>
  <dgm:cxnLst>
    <dgm:cxn modelId="{CF46952E-1B3B-4BBB-9D00-51E08EDC0227}" type="presOf" srcId="{4FA5F4FE-E7CC-4705-AA7B-33237CC0A504}" destId="{CFB9B659-263F-46E3-BEB8-E5B5A09CE178}" srcOrd="0" destOrd="0" presId="urn:microsoft.com/office/officeart/2005/8/layout/radial4"/>
    <dgm:cxn modelId="{415CA633-B701-4CE3-A6C2-83D1DF28CF43}" srcId="{852B3FCF-21FE-4A55-8149-B664FAA768D7}" destId="{9458D6F9-823D-42EF-B5FC-F21AA8A50BE8}" srcOrd="0" destOrd="0" parTransId="{F361A540-A90C-4042-BFD2-1D859F5EB64B}" sibTransId="{22B808F6-E98C-461D-9E71-E0122A2EDBD6}"/>
    <dgm:cxn modelId="{D8F0EF37-B944-4329-A1A8-9E0AAD042B5F}" type="presOf" srcId="{E0342162-7900-43B7-A0E8-8C9EE36B877D}" destId="{3A759266-2353-470D-9CC0-4C4F7CB2AFC4}" srcOrd="0" destOrd="0" presId="urn:microsoft.com/office/officeart/2005/8/layout/radial4"/>
    <dgm:cxn modelId="{6A9CAA3E-710B-4AB8-81FF-866027CE31A0}" type="presOf" srcId="{852B3FCF-21FE-4A55-8149-B664FAA768D7}" destId="{779B9E16-91BD-45A5-9CDB-F9B36B7C831D}" srcOrd="0" destOrd="0" presId="urn:microsoft.com/office/officeart/2005/8/layout/radial4"/>
    <dgm:cxn modelId="{22C80364-C083-4BC5-A13A-A3FCEA6A8E55}" type="presOf" srcId="{5BD6DC97-0289-46C5-968D-3542E1352180}" destId="{AB414EB0-B511-4FB0-8168-C5A9F46BF69E}" srcOrd="0" destOrd="0" presId="urn:microsoft.com/office/officeart/2005/8/layout/radial4"/>
    <dgm:cxn modelId="{190B4164-FC54-411C-9A02-E5183893227E}" srcId="{9458D6F9-823D-42EF-B5FC-F21AA8A50BE8}" destId="{4CBB71E4-D9F4-478F-87F1-1305E3DC68CA}" srcOrd="2" destOrd="0" parTransId="{5BD6DC97-0289-46C5-968D-3542E1352180}" sibTransId="{0593788A-1845-4CD2-B796-45335DB6A5CB}"/>
    <dgm:cxn modelId="{116B094F-6916-4B88-B222-41FBECBA378C}" type="presOf" srcId="{4CBB71E4-D9F4-478F-87F1-1305E3DC68CA}" destId="{0D994468-D357-467B-A270-3909B5F201E7}" srcOrd="0" destOrd="0" presId="urn:microsoft.com/office/officeart/2005/8/layout/radial4"/>
    <dgm:cxn modelId="{F2CD55A6-E06D-4D10-BAE9-2279439F5A20}" srcId="{9458D6F9-823D-42EF-B5FC-F21AA8A50BE8}" destId="{8E155DFB-497A-4649-8491-87B6525ED3E4}" srcOrd="0" destOrd="0" parTransId="{E0342162-7900-43B7-A0E8-8C9EE36B877D}" sibTransId="{0DAD213C-C1AD-4D99-9005-5D90FB759795}"/>
    <dgm:cxn modelId="{1AB767AC-3B0F-4911-8AFB-3AF0BB5D0A02}" srcId="{9458D6F9-823D-42EF-B5FC-F21AA8A50BE8}" destId="{4FA5F4FE-E7CC-4705-AA7B-33237CC0A504}" srcOrd="1" destOrd="0" parTransId="{2E1C17AA-6642-4D94-AEFF-F9250C5EC4B6}" sibTransId="{F3195034-902C-470A-8E04-2715F623AF4C}"/>
    <dgm:cxn modelId="{FB9D32B6-93B0-40F2-926D-D8D801F390AD}" type="presOf" srcId="{9458D6F9-823D-42EF-B5FC-F21AA8A50BE8}" destId="{689BE3F4-FAD5-4360-B471-58861FB639C7}" srcOrd="0" destOrd="0" presId="urn:microsoft.com/office/officeart/2005/8/layout/radial4"/>
    <dgm:cxn modelId="{9D5934EA-2301-49D6-AD56-5EA357CB4E13}" type="presOf" srcId="{8E155DFB-497A-4649-8491-87B6525ED3E4}" destId="{6564398C-AB6C-4F99-9F1C-40D9EB2ABA6C}" srcOrd="0" destOrd="0" presId="urn:microsoft.com/office/officeart/2005/8/layout/radial4"/>
    <dgm:cxn modelId="{80AC43EB-63E8-4CDA-AB9E-C5EC0A430323}" type="presOf" srcId="{2E1C17AA-6642-4D94-AEFF-F9250C5EC4B6}" destId="{4D82778D-83DA-43A1-B80D-6BE96D44174D}" srcOrd="0" destOrd="0" presId="urn:microsoft.com/office/officeart/2005/8/layout/radial4"/>
    <dgm:cxn modelId="{BDCF79A3-1132-4B80-9F03-7CB96DF21E19}" type="presParOf" srcId="{779B9E16-91BD-45A5-9CDB-F9B36B7C831D}" destId="{689BE3F4-FAD5-4360-B471-58861FB639C7}" srcOrd="0" destOrd="0" presId="urn:microsoft.com/office/officeart/2005/8/layout/radial4"/>
    <dgm:cxn modelId="{4F04F6DA-BBFA-4912-9670-DE7E73CC347B}" type="presParOf" srcId="{779B9E16-91BD-45A5-9CDB-F9B36B7C831D}" destId="{3A759266-2353-470D-9CC0-4C4F7CB2AFC4}" srcOrd="1" destOrd="0" presId="urn:microsoft.com/office/officeart/2005/8/layout/radial4"/>
    <dgm:cxn modelId="{4BA59423-A272-479D-9740-3C7589F8038C}" type="presParOf" srcId="{779B9E16-91BD-45A5-9CDB-F9B36B7C831D}" destId="{6564398C-AB6C-4F99-9F1C-40D9EB2ABA6C}" srcOrd="2" destOrd="0" presId="urn:microsoft.com/office/officeart/2005/8/layout/radial4"/>
    <dgm:cxn modelId="{1412FA30-E67D-499B-B49B-87E7C639F482}" type="presParOf" srcId="{779B9E16-91BD-45A5-9CDB-F9B36B7C831D}" destId="{4D82778D-83DA-43A1-B80D-6BE96D44174D}" srcOrd="3" destOrd="0" presId="urn:microsoft.com/office/officeart/2005/8/layout/radial4"/>
    <dgm:cxn modelId="{0ABAFC06-E64C-455C-B327-01E36F2FF2CA}" type="presParOf" srcId="{779B9E16-91BD-45A5-9CDB-F9B36B7C831D}" destId="{CFB9B659-263F-46E3-BEB8-E5B5A09CE178}" srcOrd="4" destOrd="0" presId="urn:microsoft.com/office/officeart/2005/8/layout/radial4"/>
    <dgm:cxn modelId="{0443E1A1-3865-4DFA-A1F4-97EC232FAC53}" type="presParOf" srcId="{779B9E16-91BD-45A5-9CDB-F9B36B7C831D}" destId="{AB414EB0-B511-4FB0-8168-C5A9F46BF69E}" srcOrd="5" destOrd="0" presId="urn:microsoft.com/office/officeart/2005/8/layout/radial4"/>
    <dgm:cxn modelId="{BF9D51DE-A132-40EC-AB29-C4DC735B169B}" type="presParOf" srcId="{779B9E16-91BD-45A5-9CDB-F9B36B7C831D}" destId="{0D994468-D357-467B-A270-3909B5F201E7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SSO via SAML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Security / (-) Performance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CC54F-7531-4385-9F53-04B09F032466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C2FE1A-8D72-4D57-8C3C-4BB395BB32B2}">
      <dgm:prSet phldrT="[Text]"/>
      <dgm:spPr/>
      <dgm:t>
        <a:bodyPr/>
        <a:lstStyle/>
        <a:p>
          <a:r>
            <a:rPr lang="en-US" dirty="0"/>
            <a:t>We can cover by tests all business cases</a:t>
          </a:r>
        </a:p>
      </dgm:t>
    </dgm:pt>
    <dgm:pt modelId="{0B3C72BF-2509-4FC6-B696-ED15040DC2DB}" type="parTrans" cxnId="{A20CA48F-4E45-4F9E-BB4C-2948D5977DA5}">
      <dgm:prSet/>
      <dgm:spPr/>
      <dgm:t>
        <a:bodyPr/>
        <a:lstStyle/>
        <a:p>
          <a:endParaRPr lang="en-US"/>
        </a:p>
      </dgm:t>
    </dgm:pt>
    <dgm:pt modelId="{FDFB50E5-BE80-4EE0-A7AD-8AC93D995D37}" type="sibTrans" cxnId="{A20CA48F-4E45-4F9E-BB4C-2948D5977DA5}">
      <dgm:prSet/>
      <dgm:spPr/>
      <dgm:t>
        <a:bodyPr/>
        <a:lstStyle/>
        <a:p>
          <a:endParaRPr lang="en-US"/>
        </a:p>
      </dgm:t>
    </dgm:pt>
    <dgm:pt modelId="{01D8D310-3CA4-4CAA-B0D5-62D4621E4330}">
      <dgm:prSet phldrT="[Text]"/>
      <dgm:spPr/>
      <dgm:t>
        <a:bodyPr/>
        <a:lstStyle/>
        <a:p>
          <a:r>
            <a:rPr lang="en-US" dirty="0"/>
            <a:t>It’s hard to find business logic itself among boilerplate code</a:t>
          </a:r>
        </a:p>
      </dgm:t>
    </dgm:pt>
    <dgm:pt modelId="{921073DF-949D-4FAB-BA4B-B8AA58C3E397}" type="parTrans" cxnId="{AE60BB74-EC54-4900-8CF7-06BB4668A7D3}">
      <dgm:prSet/>
      <dgm:spPr/>
      <dgm:t>
        <a:bodyPr/>
        <a:lstStyle/>
        <a:p>
          <a:endParaRPr lang="en-US"/>
        </a:p>
      </dgm:t>
    </dgm:pt>
    <dgm:pt modelId="{C394B146-1A79-4AFF-B6EC-79CFE337DFDC}" type="sibTrans" cxnId="{AE60BB74-EC54-4900-8CF7-06BB4668A7D3}">
      <dgm:prSet/>
      <dgm:spPr/>
      <dgm:t>
        <a:bodyPr/>
        <a:lstStyle/>
        <a:p>
          <a:endParaRPr lang="en-US"/>
        </a:p>
      </dgm:t>
    </dgm:pt>
    <dgm:pt modelId="{458E283C-BE5E-4518-83BD-879D708A9B53}" type="pres">
      <dgm:prSet presAssocID="{86FCC54F-7531-4385-9F53-04B09F03246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23C9AFD-9C47-4BF1-BAA1-6666E44890BB}" type="pres">
      <dgm:prSet presAssocID="{86FCC54F-7531-4385-9F53-04B09F032466}" presName="Background" presStyleLbl="bgImgPlace1" presStyleIdx="0" presStyleCnt="1"/>
      <dgm:spPr/>
    </dgm:pt>
    <dgm:pt modelId="{17FBBF54-9F48-4EAD-9248-4AFA88CC2419}" type="pres">
      <dgm:prSet presAssocID="{86FCC54F-7531-4385-9F53-04B09F03246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14D61D-F5BD-4A7B-867A-BBA3AD6AE249}" type="pres">
      <dgm:prSet presAssocID="{86FCC54F-7531-4385-9F53-04B09F03246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176E200-ABE7-4978-97DA-C16A7DEC0220}" type="pres">
      <dgm:prSet presAssocID="{86FCC54F-7531-4385-9F53-04B09F032466}" presName="Plus" presStyleLbl="alignNode1" presStyleIdx="0" presStyleCnt="2"/>
      <dgm:spPr/>
    </dgm:pt>
    <dgm:pt modelId="{26241DE1-BB6E-4939-903E-77C4167A49E2}" type="pres">
      <dgm:prSet presAssocID="{86FCC54F-7531-4385-9F53-04B09F032466}" presName="Minus" presStyleLbl="alignNode1" presStyleIdx="1" presStyleCnt="2"/>
      <dgm:spPr/>
    </dgm:pt>
    <dgm:pt modelId="{B7BA02E1-752E-408A-8E24-BFF3FA766314}" type="pres">
      <dgm:prSet presAssocID="{86FCC54F-7531-4385-9F53-04B09F032466}" presName="Divider" presStyleLbl="parChTrans1D1" presStyleIdx="0" presStyleCnt="1"/>
      <dgm:spPr/>
    </dgm:pt>
  </dgm:ptLst>
  <dgm:cxnLst>
    <dgm:cxn modelId="{7AD5841E-33D5-4CCE-8A31-7CE129800D32}" type="presOf" srcId="{E6C2FE1A-8D72-4D57-8C3C-4BB395BB32B2}" destId="{17FBBF54-9F48-4EAD-9248-4AFA88CC2419}" srcOrd="0" destOrd="0" presId="urn:microsoft.com/office/officeart/2009/3/layout/PlusandMinus"/>
    <dgm:cxn modelId="{AE60BB74-EC54-4900-8CF7-06BB4668A7D3}" srcId="{86FCC54F-7531-4385-9F53-04B09F032466}" destId="{01D8D310-3CA4-4CAA-B0D5-62D4621E4330}" srcOrd="1" destOrd="0" parTransId="{921073DF-949D-4FAB-BA4B-B8AA58C3E397}" sibTransId="{C394B146-1A79-4AFF-B6EC-79CFE337DFDC}"/>
    <dgm:cxn modelId="{2F61DE85-780B-4204-9A4F-D82D93D16294}" type="presOf" srcId="{86FCC54F-7531-4385-9F53-04B09F032466}" destId="{458E283C-BE5E-4518-83BD-879D708A9B53}" srcOrd="0" destOrd="0" presId="urn:microsoft.com/office/officeart/2009/3/layout/PlusandMinus"/>
    <dgm:cxn modelId="{A20CA48F-4E45-4F9E-BB4C-2948D5977DA5}" srcId="{86FCC54F-7531-4385-9F53-04B09F032466}" destId="{E6C2FE1A-8D72-4D57-8C3C-4BB395BB32B2}" srcOrd="0" destOrd="0" parTransId="{0B3C72BF-2509-4FC6-B696-ED15040DC2DB}" sibTransId="{FDFB50E5-BE80-4EE0-A7AD-8AC93D995D37}"/>
    <dgm:cxn modelId="{81A936FA-5B33-4A5F-9BB1-0F31A92FF8EE}" type="presOf" srcId="{01D8D310-3CA4-4CAA-B0D5-62D4621E4330}" destId="{0314D61D-F5BD-4A7B-867A-BBA3AD6AE249}" srcOrd="0" destOrd="0" presId="urn:microsoft.com/office/officeart/2009/3/layout/PlusandMinus"/>
    <dgm:cxn modelId="{123962A6-DBD2-410B-B502-1885C5FF1008}" type="presParOf" srcId="{458E283C-BE5E-4518-83BD-879D708A9B53}" destId="{D23C9AFD-9C47-4BF1-BAA1-6666E44890BB}" srcOrd="0" destOrd="0" presId="urn:microsoft.com/office/officeart/2009/3/layout/PlusandMinus"/>
    <dgm:cxn modelId="{50FAE4F0-5BA7-4709-82D1-70959E6F077A}" type="presParOf" srcId="{458E283C-BE5E-4518-83BD-879D708A9B53}" destId="{17FBBF54-9F48-4EAD-9248-4AFA88CC2419}" srcOrd="1" destOrd="0" presId="urn:microsoft.com/office/officeart/2009/3/layout/PlusandMinus"/>
    <dgm:cxn modelId="{04BEA0DA-843C-4069-A24E-2E074F0752A9}" type="presParOf" srcId="{458E283C-BE5E-4518-83BD-879D708A9B53}" destId="{0314D61D-F5BD-4A7B-867A-BBA3AD6AE249}" srcOrd="2" destOrd="0" presId="urn:microsoft.com/office/officeart/2009/3/layout/PlusandMinus"/>
    <dgm:cxn modelId="{9EF8BCA7-52D9-4B40-BBC5-04ACD32E9DA7}" type="presParOf" srcId="{458E283C-BE5E-4518-83BD-879D708A9B53}" destId="{E176E200-ABE7-4978-97DA-C16A7DEC0220}" srcOrd="3" destOrd="0" presId="urn:microsoft.com/office/officeart/2009/3/layout/PlusandMinus"/>
    <dgm:cxn modelId="{412015CC-6194-48CC-AE32-5CA4C2E25B0F}" type="presParOf" srcId="{458E283C-BE5E-4518-83BD-879D708A9B53}" destId="{26241DE1-BB6E-4939-903E-77C4167A49E2}" srcOrd="4" destOrd="0" presId="urn:microsoft.com/office/officeart/2009/3/layout/PlusandMinus"/>
    <dgm:cxn modelId="{58BACC50-11CB-40B6-AF79-D04058A6B531}" type="presParOf" srcId="{458E283C-BE5E-4518-83BD-879D708A9B53}" destId="{B7BA02E1-752E-408A-8E24-BFF3FA7663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F73B2F-8D8C-4C1C-92EE-1620609FF9E7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5706707F-F45A-45BF-9333-240CE533FB6C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6745FDDB-0A1F-4A6A-B1BA-E600DF8F5774}" type="parTrans" cxnId="{34996D8D-6BEE-49CC-B3B9-72183FC72E75}">
      <dgm:prSet/>
      <dgm:spPr/>
      <dgm:t>
        <a:bodyPr/>
        <a:lstStyle/>
        <a:p>
          <a:endParaRPr lang="en-US"/>
        </a:p>
      </dgm:t>
    </dgm:pt>
    <dgm:pt modelId="{D1FE9E2A-4E6E-4928-81BB-42A18EB5311B}" type="sibTrans" cxnId="{34996D8D-6BEE-49CC-B3B9-72183FC72E75}">
      <dgm:prSet/>
      <dgm:spPr/>
      <dgm:t>
        <a:bodyPr/>
        <a:lstStyle/>
        <a:p>
          <a:endParaRPr lang="en-US"/>
        </a:p>
      </dgm:t>
    </dgm:pt>
    <dgm:pt modelId="{0B5D8E1E-25EF-46F1-B03A-6D605E83F53C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9DD47056-81BD-47ED-BC8C-6FC34011C960}" type="parTrans" cxnId="{63B478F6-E323-4EF0-9A62-947A95D7956A}">
      <dgm:prSet/>
      <dgm:spPr/>
      <dgm:t>
        <a:bodyPr/>
        <a:lstStyle/>
        <a:p>
          <a:endParaRPr lang="en-US"/>
        </a:p>
      </dgm:t>
    </dgm:pt>
    <dgm:pt modelId="{94F824FA-8409-424D-8369-D2920D0634C6}" type="sibTrans" cxnId="{63B478F6-E323-4EF0-9A62-947A95D7956A}">
      <dgm:prSet/>
      <dgm:spPr/>
      <dgm:t>
        <a:bodyPr/>
        <a:lstStyle/>
        <a:p>
          <a:endParaRPr lang="en-US"/>
        </a:p>
      </dgm:t>
    </dgm:pt>
    <dgm:pt modelId="{F94BF8C6-5E2E-4BB2-8310-423BC061B948}">
      <dgm:prSet phldrT="[Text]"/>
      <dgm:spPr/>
      <dgm:t>
        <a:bodyPr/>
        <a:lstStyle/>
        <a:p>
          <a:r>
            <a:rPr lang="en-US" dirty="0"/>
            <a:t>??? Tests</a:t>
          </a:r>
        </a:p>
      </dgm:t>
    </dgm:pt>
    <dgm:pt modelId="{DFA2E01A-309F-4F77-81BF-D6791868A8EF}" type="parTrans" cxnId="{2CFED37C-DBD6-41A5-A87C-05F6FA26D2EE}">
      <dgm:prSet/>
      <dgm:spPr/>
      <dgm:t>
        <a:bodyPr/>
        <a:lstStyle/>
        <a:p>
          <a:endParaRPr lang="en-US"/>
        </a:p>
      </dgm:t>
    </dgm:pt>
    <dgm:pt modelId="{51271CC9-58F3-4EFD-B444-79117721DBAF}" type="sibTrans" cxnId="{2CFED37C-DBD6-41A5-A87C-05F6FA26D2EE}">
      <dgm:prSet/>
      <dgm:spPr/>
      <dgm:t>
        <a:bodyPr/>
        <a:lstStyle/>
        <a:p>
          <a:endParaRPr lang="en-US"/>
        </a:p>
      </dgm:t>
    </dgm:pt>
    <dgm:pt modelId="{F3F2D004-5E83-475F-8783-F182D0EDB325}">
      <dgm:prSet phldrT="[Text]"/>
      <dgm:spPr/>
      <dgm:t>
        <a:bodyPr/>
        <a:lstStyle/>
        <a:p>
          <a:r>
            <a:rPr lang="en-US" dirty="0"/>
            <a:t>200+ Tests</a:t>
          </a:r>
        </a:p>
      </dgm:t>
    </dgm:pt>
    <dgm:pt modelId="{2D6280AF-6845-4835-9316-D80F72070889}" type="parTrans" cxnId="{1393E60F-74FC-4CC1-B079-13E16D7DF598}">
      <dgm:prSet/>
      <dgm:spPr/>
      <dgm:t>
        <a:bodyPr/>
        <a:lstStyle/>
        <a:p>
          <a:endParaRPr lang="en-US"/>
        </a:p>
      </dgm:t>
    </dgm:pt>
    <dgm:pt modelId="{CA6589EB-BC65-41E9-890E-D5AA06F4B8D5}" type="sibTrans" cxnId="{1393E60F-74FC-4CC1-B079-13E16D7DF598}">
      <dgm:prSet/>
      <dgm:spPr/>
      <dgm:t>
        <a:bodyPr/>
        <a:lstStyle/>
        <a:p>
          <a:endParaRPr lang="en-US"/>
        </a:p>
      </dgm:t>
    </dgm:pt>
    <dgm:pt modelId="{11D438DC-5BED-43D9-8249-AD259FC42EE7}">
      <dgm:prSet phldrT="[Text]"/>
      <dgm:spPr/>
      <dgm:t>
        <a:bodyPr/>
        <a:lstStyle/>
        <a:p>
          <a:r>
            <a:rPr lang="en-US" dirty="0"/>
            <a:t>100% Branch Coverage</a:t>
          </a:r>
        </a:p>
      </dgm:t>
    </dgm:pt>
    <dgm:pt modelId="{FB905340-B4CD-434D-8371-80AD109BBE99}" type="parTrans" cxnId="{2C9AFB49-B8A0-47AF-AA92-AA8F712616A9}">
      <dgm:prSet/>
      <dgm:spPr/>
      <dgm:t>
        <a:bodyPr/>
        <a:lstStyle/>
        <a:p>
          <a:endParaRPr lang="en-US"/>
        </a:p>
      </dgm:t>
    </dgm:pt>
    <dgm:pt modelId="{721694DB-9AE0-41C8-B0B6-0E4A74D9B963}" type="sibTrans" cxnId="{2C9AFB49-B8A0-47AF-AA92-AA8F712616A9}">
      <dgm:prSet/>
      <dgm:spPr/>
      <dgm:t>
        <a:bodyPr/>
        <a:lstStyle/>
        <a:p>
          <a:endParaRPr lang="en-US"/>
        </a:p>
      </dgm:t>
    </dgm:pt>
    <dgm:pt modelId="{EE0878F4-5B22-4E1A-AC7B-96F3A005B7AD}">
      <dgm:prSet phldrT="[Text]"/>
      <dgm:spPr/>
      <dgm:t>
        <a:bodyPr/>
        <a:lstStyle/>
        <a:p>
          <a:r>
            <a:rPr lang="en-US" dirty="0"/>
            <a:t>??? Coverage</a:t>
          </a:r>
        </a:p>
      </dgm:t>
    </dgm:pt>
    <dgm:pt modelId="{43BE88DD-5115-4F4B-ABB5-61E7A7FA0168}" type="parTrans" cxnId="{D233E1F5-7270-4F41-8A33-CF168E45E290}">
      <dgm:prSet/>
      <dgm:spPr/>
      <dgm:t>
        <a:bodyPr/>
        <a:lstStyle/>
        <a:p>
          <a:endParaRPr lang="en-US"/>
        </a:p>
      </dgm:t>
    </dgm:pt>
    <dgm:pt modelId="{F49DEFFE-A772-4856-B3FE-2CD22BC4F605}" type="sibTrans" cxnId="{D233E1F5-7270-4F41-8A33-CF168E45E290}">
      <dgm:prSet/>
      <dgm:spPr/>
      <dgm:t>
        <a:bodyPr/>
        <a:lstStyle/>
        <a:p>
          <a:endParaRPr lang="en-US"/>
        </a:p>
      </dgm:t>
    </dgm:pt>
    <dgm:pt modelId="{FF120088-556E-464B-BAD2-35425B83B19B}" type="pres">
      <dgm:prSet presAssocID="{D8F73B2F-8D8C-4C1C-92EE-1620609FF9E7}" presName="compositeShape" presStyleCnt="0">
        <dgm:presLayoutVars>
          <dgm:chMax val="7"/>
          <dgm:dir/>
          <dgm:resizeHandles val="exact"/>
        </dgm:presLayoutVars>
      </dgm:prSet>
      <dgm:spPr/>
    </dgm:pt>
    <dgm:pt modelId="{C5696085-8EB2-4513-ADA4-3D4F450E1185}" type="pres">
      <dgm:prSet presAssocID="{D8F73B2F-8D8C-4C1C-92EE-1620609FF9E7}" presName="wedge1" presStyleLbl="node1" presStyleIdx="0" presStyleCnt="2"/>
      <dgm:spPr/>
    </dgm:pt>
    <dgm:pt modelId="{8497469C-2F51-4F22-9B70-3F5F22494F64}" type="pres">
      <dgm:prSet presAssocID="{D8F73B2F-8D8C-4C1C-92EE-1620609FF9E7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C2EBED0-183E-4062-B54B-1E92551CD44A}" type="pres">
      <dgm:prSet presAssocID="{D8F73B2F-8D8C-4C1C-92EE-1620609FF9E7}" presName="wedge2" presStyleLbl="node1" presStyleIdx="1" presStyleCnt="2"/>
      <dgm:spPr/>
    </dgm:pt>
    <dgm:pt modelId="{C67BE829-799F-40AE-BBFA-AE90E1EBA8F4}" type="pres">
      <dgm:prSet presAssocID="{D8F73B2F-8D8C-4C1C-92EE-1620609FF9E7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3763108-79AA-4364-987A-267EC725ECCE}" type="presOf" srcId="{5706707F-F45A-45BF-9333-240CE533FB6C}" destId="{8497469C-2F51-4F22-9B70-3F5F22494F64}" srcOrd="1" destOrd="0" presId="urn:microsoft.com/office/officeart/2005/8/layout/chart3"/>
    <dgm:cxn modelId="{1393E60F-74FC-4CC1-B079-13E16D7DF598}" srcId="{0B5D8E1E-25EF-46F1-B03A-6D605E83F53C}" destId="{F3F2D004-5E83-475F-8783-F182D0EDB325}" srcOrd="0" destOrd="0" parTransId="{2D6280AF-6845-4835-9316-D80F72070889}" sibTransId="{CA6589EB-BC65-41E9-890E-D5AA06F4B8D5}"/>
    <dgm:cxn modelId="{EAE43E19-F2E5-48ED-B578-8A34E62E40A3}" type="presOf" srcId="{11D438DC-5BED-43D9-8249-AD259FC42EE7}" destId="{4C2EBED0-183E-4062-B54B-1E92551CD44A}" srcOrd="0" destOrd="2" presId="urn:microsoft.com/office/officeart/2005/8/layout/chart3"/>
    <dgm:cxn modelId="{1389B32F-AB7B-4651-956C-59D2606A24A6}" type="presOf" srcId="{EE0878F4-5B22-4E1A-AC7B-96F3A005B7AD}" destId="{8497469C-2F51-4F22-9B70-3F5F22494F64}" srcOrd="1" destOrd="2" presId="urn:microsoft.com/office/officeart/2005/8/layout/chart3"/>
    <dgm:cxn modelId="{822C4A3A-14FF-47E3-9AD3-B1E7C48396AD}" type="presOf" srcId="{0B5D8E1E-25EF-46F1-B03A-6D605E83F53C}" destId="{C67BE829-799F-40AE-BBFA-AE90E1EBA8F4}" srcOrd="1" destOrd="0" presId="urn:microsoft.com/office/officeart/2005/8/layout/chart3"/>
    <dgm:cxn modelId="{65FBA769-EB47-4242-A365-92C71700D951}" type="presOf" srcId="{F3F2D004-5E83-475F-8783-F182D0EDB325}" destId="{C67BE829-799F-40AE-BBFA-AE90E1EBA8F4}" srcOrd="1" destOrd="1" presId="urn:microsoft.com/office/officeart/2005/8/layout/chart3"/>
    <dgm:cxn modelId="{2C9AFB49-B8A0-47AF-AA92-AA8F712616A9}" srcId="{0B5D8E1E-25EF-46F1-B03A-6D605E83F53C}" destId="{11D438DC-5BED-43D9-8249-AD259FC42EE7}" srcOrd="1" destOrd="0" parTransId="{FB905340-B4CD-434D-8371-80AD109BBE99}" sibTransId="{721694DB-9AE0-41C8-B0B6-0E4A74D9B963}"/>
    <dgm:cxn modelId="{67E9A16D-77FC-4ACC-A977-796B4FF995F3}" type="presOf" srcId="{F3F2D004-5E83-475F-8783-F182D0EDB325}" destId="{4C2EBED0-183E-4062-B54B-1E92551CD44A}" srcOrd="0" destOrd="1" presId="urn:microsoft.com/office/officeart/2005/8/layout/chart3"/>
    <dgm:cxn modelId="{1D277A50-BFB2-425E-A37D-FC6E0542A7CC}" type="presOf" srcId="{F94BF8C6-5E2E-4BB2-8310-423BC061B948}" destId="{8497469C-2F51-4F22-9B70-3F5F22494F64}" srcOrd="1" destOrd="1" presId="urn:microsoft.com/office/officeart/2005/8/layout/chart3"/>
    <dgm:cxn modelId="{27614356-7F36-4CBD-9B8A-4C555079BFA4}" type="presOf" srcId="{0B5D8E1E-25EF-46F1-B03A-6D605E83F53C}" destId="{4C2EBED0-183E-4062-B54B-1E92551CD44A}" srcOrd="0" destOrd="0" presId="urn:microsoft.com/office/officeart/2005/8/layout/chart3"/>
    <dgm:cxn modelId="{F0CFD456-6BD9-44A1-86D8-CC785D200B00}" type="presOf" srcId="{11D438DC-5BED-43D9-8249-AD259FC42EE7}" destId="{C67BE829-799F-40AE-BBFA-AE90E1EBA8F4}" srcOrd="1" destOrd="2" presId="urn:microsoft.com/office/officeart/2005/8/layout/chart3"/>
    <dgm:cxn modelId="{2CFED37C-DBD6-41A5-A87C-05F6FA26D2EE}" srcId="{5706707F-F45A-45BF-9333-240CE533FB6C}" destId="{F94BF8C6-5E2E-4BB2-8310-423BC061B948}" srcOrd="0" destOrd="0" parTransId="{DFA2E01A-309F-4F77-81BF-D6791868A8EF}" sibTransId="{51271CC9-58F3-4EFD-B444-79117721DBAF}"/>
    <dgm:cxn modelId="{34996D8D-6BEE-49CC-B3B9-72183FC72E75}" srcId="{D8F73B2F-8D8C-4C1C-92EE-1620609FF9E7}" destId="{5706707F-F45A-45BF-9333-240CE533FB6C}" srcOrd="0" destOrd="0" parTransId="{6745FDDB-0A1F-4A6A-B1BA-E600DF8F5774}" sibTransId="{D1FE9E2A-4E6E-4928-81BB-42A18EB5311B}"/>
    <dgm:cxn modelId="{8C9D9390-0ACE-4023-9EE2-B17A625A2AC6}" type="presOf" srcId="{D8F73B2F-8D8C-4C1C-92EE-1620609FF9E7}" destId="{FF120088-556E-464B-BAD2-35425B83B19B}" srcOrd="0" destOrd="0" presId="urn:microsoft.com/office/officeart/2005/8/layout/chart3"/>
    <dgm:cxn modelId="{61A83896-90C6-4AA3-BD48-C9854D10008B}" type="presOf" srcId="{F94BF8C6-5E2E-4BB2-8310-423BC061B948}" destId="{C5696085-8EB2-4513-ADA4-3D4F450E1185}" srcOrd="0" destOrd="1" presId="urn:microsoft.com/office/officeart/2005/8/layout/chart3"/>
    <dgm:cxn modelId="{5EEA2AA5-E3C8-48D1-932B-D16FF9EE92AB}" type="presOf" srcId="{5706707F-F45A-45BF-9333-240CE533FB6C}" destId="{C5696085-8EB2-4513-ADA4-3D4F450E1185}" srcOrd="0" destOrd="0" presId="urn:microsoft.com/office/officeart/2005/8/layout/chart3"/>
    <dgm:cxn modelId="{BB5682D2-8937-4AFB-AFB2-AD1AAC06F431}" type="presOf" srcId="{EE0878F4-5B22-4E1A-AC7B-96F3A005B7AD}" destId="{C5696085-8EB2-4513-ADA4-3D4F450E1185}" srcOrd="0" destOrd="2" presId="urn:microsoft.com/office/officeart/2005/8/layout/chart3"/>
    <dgm:cxn modelId="{D233E1F5-7270-4F41-8A33-CF168E45E290}" srcId="{5706707F-F45A-45BF-9333-240CE533FB6C}" destId="{EE0878F4-5B22-4E1A-AC7B-96F3A005B7AD}" srcOrd="1" destOrd="0" parTransId="{43BE88DD-5115-4F4B-ABB5-61E7A7FA0168}" sibTransId="{F49DEFFE-A772-4856-B3FE-2CD22BC4F605}"/>
    <dgm:cxn modelId="{63B478F6-E323-4EF0-9A62-947A95D7956A}" srcId="{D8F73B2F-8D8C-4C1C-92EE-1620609FF9E7}" destId="{0B5D8E1E-25EF-46F1-B03A-6D605E83F53C}" srcOrd="1" destOrd="0" parTransId="{9DD47056-81BD-47ED-BC8C-6FC34011C960}" sibTransId="{94F824FA-8409-424D-8369-D2920D0634C6}"/>
    <dgm:cxn modelId="{16AD1FA8-BDC0-44D6-92E8-07BA0D8D3CD6}" type="presParOf" srcId="{FF120088-556E-464B-BAD2-35425B83B19B}" destId="{C5696085-8EB2-4513-ADA4-3D4F450E1185}" srcOrd="0" destOrd="0" presId="urn:microsoft.com/office/officeart/2005/8/layout/chart3"/>
    <dgm:cxn modelId="{15D2AD52-95B9-476C-8EF2-CF7ED61538D7}" type="presParOf" srcId="{FF120088-556E-464B-BAD2-35425B83B19B}" destId="{8497469C-2F51-4F22-9B70-3F5F22494F64}" srcOrd="1" destOrd="0" presId="urn:microsoft.com/office/officeart/2005/8/layout/chart3"/>
    <dgm:cxn modelId="{0DA93092-2474-4372-B86D-0B992CA479E3}" type="presParOf" srcId="{FF120088-556E-464B-BAD2-35425B83B19B}" destId="{4C2EBED0-183E-4062-B54B-1E92551CD44A}" srcOrd="2" destOrd="0" presId="urn:microsoft.com/office/officeart/2005/8/layout/chart3"/>
    <dgm:cxn modelId="{CFA34DFA-04B3-4F1D-A84E-9F6DC6085582}" type="presParOf" srcId="{FF120088-556E-464B-BAD2-35425B83B19B}" destId="{C67BE829-799F-40AE-BBFA-AE90E1EBA8F4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D4365-94DA-43D8-A9F2-FF5B07DF07ED}">
      <dsp:nvSpPr>
        <dsp:cNvPr id="0" name=""/>
        <dsp:cNvSpPr/>
      </dsp:nvSpPr>
      <dsp:spPr>
        <a:xfrm>
          <a:off x="0" y="0"/>
          <a:ext cx="2938525" cy="3174572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79229-5C00-4165-B386-CA272DBE69C9}">
      <dsp:nvSpPr>
        <dsp:cNvPr id="0" name=""/>
        <dsp:cNvSpPr/>
      </dsp:nvSpPr>
      <dsp:spPr>
        <a:xfrm>
          <a:off x="1469262" y="317767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Bugs and Corner cases Coverage</a:t>
          </a:r>
        </a:p>
      </dsp:txBody>
      <dsp:txXfrm>
        <a:off x="1524349" y="372854"/>
        <a:ext cx="1799867" cy="1018287"/>
      </dsp:txXfrm>
    </dsp:sp>
    <dsp:sp modelId="{BE38FB5B-7C4F-4D97-A1E1-E3FEC0FF2C0E}">
      <dsp:nvSpPr>
        <dsp:cNvPr id="0" name=""/>
        <dsp:cNvSpPr/>
      </dsp:nvSpPr>
      <dsp:spPr>
        <a:xfrm>
          <a:off x="1469262" y="1587286"/>
          <a:ext cx="1910041" cy="11284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100% Branch Coverage</a:t>
          </a:r>
          <a:endParaRPr lang="en-US" sz="1200" kern="1200" dirty="0"/>
        </a:p>
      </dsp:txBody>
      <dsp:txXfrm>
        <a:off x="1524349" y="1642373"/>
        <a:ext cx="1799867" cy="10182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D996-39CD-467A-9A8B-3C849E31C4CB}">
      <dsp:nvSpPr>
        <dsp:cNvPr id="0" name=""/>
        <dsp:cNvSpPr/>
      </dsp:nvSpPr>
      <dsp:spPr>
        <a:xfrm>
          <a:off x="596447" y="345391"/>
          <a:ext cx="2179651" cy="75696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983C7-A884-4180-8F2F-70BB355A66F7}">
      <dsp:nvSpPr>
        <dsp:cNvPr id="0" name=""/>
        <dsp:cNvSpPr/>
      </dsp:nvSpPr>
      <dsp:spPr>
        <a:xfrm>
          <a:off x="1478445" y="2198940"/>
          <a:ext cx="422413" cy="270344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DD390-4ADF-42BF-B2B0-2BC3537E2E13}">
      <dsp:nvSpPr>
        <dsp:cNvPr id="0" name=""/>
        <dsp:cNvSpPr/>
      </dsp:nvSpPr>
      <dsp:spPr>
        <a:xfrm>
          <a:off x="675860" y="2415215"/>
          <a:ext cx="2027583" cy="50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Elasticsearch</a:t>
          </a:r>
        </a:p>
      </dsp:txBody>
      <dsp:txXfrm>
        <a:off x="675860" y="2415215"/>
        <a:ext cx="2027583" cy="506895"/>
      </dsp:txXfrm>
    </dsp:sp>
    <dsp:sp modelId="{170BE5F5-CB52-4256-AFFE-589B4036DFD7}">
      <dsp:nvSpPr>
        <dsp:cNvPr id="0" name=""/>
        <dsp:cNvSpPr/>
      </dsp:nvSpPr>
      <dsp:spPr>
        <a:xfrm>
          <a:off x="1388894" y="1160817"/>
          <a:ext cx="760343" cy="760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500244" y="1272167"/>
        <a:ext cx="537643" cy="537643"/>
      </dsp:txXfrm>
    </dsp:sp>
    <dsp:sp modelId="{0EF86A6E-1CE4-45FE-BD5A-BE73ACF90A9D}">
      <dsp:nvSpPr>
        <dsp:cNvPr id="0" name=""/>
        <dsp:cNvSpPr/>
      </dsp:nvSpPr>
      <dsp:spPr>
        <a:xfrm>
          <a:off x="844826" y="590391"/>
          <a:ext cx="760343" cy="7603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956176" y="701741"/>
        <a:ext cx="537643" cy="537643"/>
      </dsp:txXfrm>
    </dsp:sp>
    <dsp:sp modelId="{066EA968-2AC3-4683-970F-A5768F2FA4B0}">
      <dsp:nvSpPr>
        <dsp:cNvPr id="0" name=""/>
        <dsp:cNvSpPr/>
      </dsp:nvSpPr>
      <dsp:spPr>
        <a:xfrm>
          <a:off x="1622066" y="406556"/>
          <a:ext cx="760343" cy="760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Build On Commit</a:t>
          </a:r>
        </a:p>
      </dsp:txBody>
      <dsp:txXfrm>
        <a:off x="1733416" y="517906"/>
        <a:ext cx="537643" cy="537643"/>
      </dsp:txXfrm>
    </dsp:sp>
    <dsp:sp modelId="{942EBDC9-3286-455D-816C-42FDAE536DEE}">
      <dsp:nvSpPr>
        <dsp:cNvPr id="0" name=""/>
        <dsp:cNvSpPr/>
      </dsp:nvSpPr>
      <dsp:spPr>
        <a:xfrm>
          <a:off x="506895" y="252460"/>
          <a:ext cx="2365513" cy="18924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C526E-9A6C-4CD4-9DA5-5A0F6CA602D5}">
      <dsp:nvSpPr>
        <dsp:cNvPr id="0" name=""/>
        <dsp:cNvSpPr/>
      </dsp:nvSpPr>
      <dsp:spPr>
        <a:xfrm>
          <a:off x="402623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Day</a:t>
          </a:r>
        </a:p>
      </dsp:txBody>
      <dsp:txXfrm>
        <a:off x="421219" y="18596"/>
        <a:ext cx="1105653" cy="597722"/>
      </dsp:txXfrm>
    </dsp:sp>
    <dsp:sp modelId="{3E98BAD4-141D-4C4E-A1B5-B8330B0FE20C}">
      <dsp:nvSpPr>
        <dsp:cNvPr id="0" name=""/>
        <dsp:cNvSpPr/>
      </dsp:nvSpPr>
      <dsp:spPr>
        <a:xfrm>
          <a:off x="2053400" y="0"/>
          <a:ext cx="1142845" cy="63491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740052"/>
            <a:satOff val="1411"/>
            <a:lumOff val="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740052"/>
              <a:satOff val="1411"/>
              <a:lumOff val="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Night</a:t>
          </a:r>
        </a:p>
      </dsp:txBody>
      <dsp:txXfrm>
        <a:off x="2071996" y="18596"/>
        <a:ext cx="1105653" cy="597722"/>
      </dsp:txXfrm>
    </dsp:sp>
    <dsp:sp modelId="{E4B52D17-0770-4282-A010-AEB795EBFB84}">
      <dsp:nvSpPr>
        <dsp:cNvPr id="0" name=""/>
        <dsp:cNvSpPr/>
      </dsp:nvSpPr>
      <dsp:spPr>
        <a:xfrm>
          <a:off x="1561342" y="2698386"/>
          <a:ext cx="476185" cy="476185"/>
        </a:xfrm>
        <a:prstGeom prst="triangle">
          <a:avLst/>
        </a:prstGeom>
        <a:solidFill>
          <a:schemeClr val="accent4">
            <a:tint val="40000"/>
            <a:alpha val="90000"/>
            <a:hueOff val="7480103"/>
            <a:satOff val="2821"/>
            <a:lumOff val="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480103"/>
              <a:satOff val="2821"/>
              <a:lumOff val="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35B65-1379-4743-BEF3-A7CA10E0F141}">
      <dsp:nvSpPr>
        <dsp:cNvPr id="0" name=""/>
        <dsp:cNvSpPr/>
      </dsp:nvSpPr>
      <dsp:spPr>
        <a:xfrm>
          <a:off x="370877" y="2499023"/>
          <a:ext cx="2857114" cy="193013"/>
        </a:xfrm>
        <a:prstGeom prst="rect">
          <a:avLst/>
        </a:prstGeom>
        <a:solidFill>
          <a:schemeClr val="accent4">
            <a:tint val="40000"/>
            <a:alpha val="90000"/>
            <a:hueOff val="11220155"/>
            <a:satOff val="4232"/>
            <a:lumOff val="1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220155"/>
              <a:satOff val="4232"/>
              <a:lumOff val="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0EA50-076E-4E91-83E3-4DA6F3036FE3}">
      <dsp:nvSpPr>
        <dsp:cNvPr id="0" name=""/>
        <dsp:cNvSpPr/>
      </dsp:nvSpPr>
      <dsp:spPr>
        <a:xfrm>
          <a:off x="2053400" y="1942838"/>
          <a:ext cx="1142845" cy="5333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968873"/>
        <a:ext cx="1090775" cy="481258"/>
      </dsp:txXfrm>
    </dsp:sp>
    <dsp:sp modelId="{C49E9EF9-756A-43F4-AAE8-8D6FAF9A37E0}">
      <dsp:nvSpPr>
        <dsp:cNvPr id="0" name=""/>
        <dsp:cNvSpPr/>
      </dsp:nvSpPr>
      <dsp:spPr>
        <a:xfrm>
          <a:off x="2053400" y="1371415"/>
          <a:ext cx="1142845" cy="533328"/>
        </a:xfrm>
        <a:prstGeom prst="roundRect">
          <a:avLst/>
        </a:prstGeom>
        <a:solidFill>
          <a:schemeClr val="accent4">
            <a:hueOff val="2142558"/>
            <a:satOff val="996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1397450"/>
        <a:ext cx="1090775" cy="481258"/>
      </dsp:txXfrm>
    </dsp:sp>
    <dsp:sp modelId="{5F7A610D-EE90-406E-A3CA-5A4FCDA5351F}">
      <dsp:nvSpPr>
        <dsp:cNvPr id="0" name=""/>
        <dsp:cNvSpPr/>
      </dsp:nvSpPr>
      <dsp:spPr>
        <a:xfrm>
          <a:off x="2053400" y="799992"/>
          <a:ext cx="1142845" cy="533328"/>
        </a:xfrm>
        <a:prstGeom prst="roundRect">
          <a:avLst/>
        </a:prstGeom>
        <a:solidFill>
          <a:schemeClr val="accent4">
            <a:hueOff val="4285116"/>
            <a:satOff val="1993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 Tests</a:t>
          </a:r>
        </a:p>
      </dsp:txBody>
      <dsp:txXfrm>
        <a:off x="2079435" y="826027"/>
        <a:ext cx="1090775" cy="481258"/>
      </dsp:txXfrm>
    </dsp:sp>
    <dsp:sp modelId="{E751396A-F37F-4528-90FA-4E864F7C409E}">
      <dsp:nvSpPr>
        <dsp:cNvPr id="0" name=""/>
        <dsp:cNvSpPr/>
      </dsp:nvSpPr>
      <dsp:spPr>
        <a:xfrm>
          <a:off x="402623" y="1942838"/>
          <a:ext cx="1142845" cy="533328"/>
        </a:xfrm>
        <a:prstGeom prst="roundRect">
          <a:avLst/>
        </a:prstGeom>
        <a:solidFill>
          <a:schemeClr val="accent4">
            <a:hueOff val="6427673"/>
            <a:satOff val="2989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968873"/>
        <a:ext cx="1090775" cy="481258"/>
      </dsp:txXfrm>
    </dsp:sp>
    <dsp:sp modelId="{41B4826E-2C29-43AC-8D44-4CF0108FB064}">
      <dsp:nvSpPr>
        <dsp:cNvPr id="0" name=""/>
        <dsp:cNvSpPr/>
      </dsp:nvSpPr>
      <dsp:spPr>
        <a:xfrm>
          <a:off x="402623" y="1371415"/>
          <a:ext cx="1142845" cy="533328"/>
        </a:xfrm>
        <a:prstGeom prst="roundRect">
          <a:avLst/>
        </a:prstGeom>
        <a:solidFill>
          <a:schemeClr val="accent4">
            <a:hueOff val="8570231"/>
            <a:satOff val="3986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1397450"/>
        <a:ext cx="1090775" cy="481258"/>
      </dsp:txXfrm>
    </dsp:sp>
    <dsp:sp modelId="{D5C2491C-1C53-4C35-A45D-6BD5B2AA17DB}">
      <dsp:nvSpPr>
        <dsp:cNvPr id="0" name=""/>
        <dsp:cNvSpPr/>
      </dsp:nvSpPr>
      <dsp:spPr>
        <a:xfrm>
          <a:off x="402623" y="799992"/>
          <a:ext cx="1142845" cy="533328"/>
        </a:xfrm>
        <a:prstGeom prst="roundRect">
          <a:avLst/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Unit Tests</a:t>
          </a:r>
        </a:p>
      </dsp:txBody>
      <dsp:txXfrm>
        <a:off x="428658" y="826027"/>
        <a:ext cx="1090775" cy="4812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BC67C-5A02-4FC3-8696-9079E258BAAB}">
      <dsp:nvSpPr>
        <dsp:cNvPr id="0" name=""/>
        <dsp:cNvSpPr/>
      </dsp:nvSpPr>
      <dsp:spPr>
        <a:xfrm>
          <a:off x="0" y="29236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SearchRequestEntity</a:t>
          </a:r>
          <a:endParaRPr lang="en-US" sz="1200" kern="1200" dirty="0"/>
        </a:p>
      </dsp:txBody>
      <dsp:txXfrm>
        <a:off x="0" y="292366"/>
        <a:ext cx="3598870" cy="510300"/>
      </dsp:txXfrm>
    </dsp:sp>
    <dsp:sp modelId="{C96C94A6-4954-47F2-B108-E52BA6E625FB}">
      <dsp:nvSpPr>
        <dsp:cNvPr id="0" name=""/>
        <dsp:cNvSpPr/>
      </dsp:nvSpPr>
      <dsp:spPr>
        <a:xfrm>
          <a:off x="179943" y="115246"/>
          <a:ext cx="2519209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Domain</a:t>
          </a:r>
        </a:p>
      </dsp:txBody>
      <dsp:txXfrm>
        <a:off x="197236" y="132539"/>
        <a:ext cx="2484623" cy="319654"/>
      </dsp:txXfrm>
    </dsp:sp>
    <dsp:sp modelId="{62AE0D2E-42A0-48B0-B299-0BEBE193C9E1}">
      <dsp:nvSpPr>
        <dsp:cNvPr id="0" name=""/>
        <dsp:cNvSpPr/>
      </dsp:nvSpPr>
      <dsp:spPr>
        <a:xfrm>
          <a:off x="0" y="104458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682709"/>
              <a:satOff val="-11707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SearchRequestUseCase</a:t>
          </a:r>
          <a:endParaRPr lang="en-US" sz="1200" kern="1200" dirty="0"/>
        </a:p>
      </dsp:txBody>
      <dsp:txXfrm>
        <a:off x="0" y="1044586"/>
        <a:ext cx="3598870" cy="510300"/>
      </dsp:txXfrm>
    </dsp:sp>
    <dsp:sp modelId="{CEFF05B3-F967-4B43-93F1-C56D1B551F58}">
      <dsp:nvSpPr>
        <dsp:cNvPr id="0" name=""/>
        <dsp:cNvSpPr/>
      </dsp:nvSpPr>
      <dsp:spPr>
        <a:xfrm>
          <a:off x="179943" y="867466"/>
          <a:ext cx="2519209" cy="354240"/>
        </a:xfrm>
        <a:prstGeom prst="roundRect">
          <a:avLst/>
        </a:prstGeom>
        <a:solidFill>
          <a:schemeClr val="accent2">
            <a:hueOff val="-2682709"/>
            <a:satOff val="-11707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Application</a:t>
          </a:r>
        </a:p>
      </dsp:txBody>
      <dsp:txXfrm>
        <a:off x="197236" y="884759"/>
        <a:ext cx="2484623" cy="319654"/>
      </dsp:txXfrm>
    </dsp:sp>
    <dsp:sp modelId="{E647FF7D-7377-4354-AB97-F44D060AF774}">
      <dsp:nvSpPr>
        <dsp:cNvPr id="0" name=""/>
        <dsp:cNvSpPr/>
      </dsp:nvSpPr>
      <dsp:spPr>
        <a:xfrm>
          <a:off x="0" y="179680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365418"/>
              <a:satOff val="-23415"/>
              <a:lumOff val="128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SearchRequestDao</a:t>
          </a:r>
          <a:endParaRPr lang="en-US" sz="1200" kern="1200" dirty="0"/>
        </a:p>
      </dsp:txBody>
      <dsp:txXfrm>
        <a:off x="0" y="1796806"/>
        <a:ext cx="3598870" cy="510300"/>
      </dsp:txXfrm>
    </dsp:sp>
    <dsp:sp modelId="{67516FEC-9571-4312-851E-6358F8342046}">
      <dsp:nvSpPr>
        <dsp:cNvPr id="0" name=""/>
        <dsp:cNvSpPr/>
      </dsp:nvSpPr>
      <dsp:spPr>
        <a:xfrm>
          <a:off x="179943" y="1619685"/>
          <a:ext cx="2519209" cy="354240"/>
        </a:xfrm>
        <a:prstGeom prst="roundRect">
          <a:avLst/>
        </a:prstGeom>
        <a:solidFill>
          <a:schemeClr val="accent2">
            <a:hueOff val="-5365418"/>
            <a:satOff val="-23415"/>
            <a:lumOff val="1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DAL</a:t>
          </a:r>
        </a:p>
      </dsp:txBody>
      <dsp:txXfrm>
        <a:off x="197236" y="1636978"/>
        <a:ext cx="2484623" cy="319654"/>
      </dsp:txXfrm>
    </dsp:sp>
    <dsp:sp modelId="{B2663A82-049D-4F2E-A60A-9CA9FFF0F463}">
      <dsp:nvSpPr>
        <dsp:cNvPr id="0" name=""/>
        <dsp:cNvSpPr/>
      </dsp:nvSpPr>
      <dsp:spPr>
        <a:xfrm>
          <a:off x="0" y="2549026"/>
          <a:ext cx="359887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048127"/>
              <a:satOff val="-35122"/>
              <a:lumOff val="19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12" tIns="249936" rIns="27931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SearchRequestDto</a:t>
          </a:r>
          <a:endParaRPr lang="en-US" sz="1200" kern="1200" dirty="0"/>
        </a:p>
      </dsp:txBody>
      <dsp:txXfrm>
        <a:off x="0" y="2549026"/>
        <a:ext cx="3598870" cy="510300"/>
      </dsp:txXfrm>
    </dsp:sp>
    <dsp:sp modelId="{15A0B664-5546-4BC0-83D2-14AE8A52CD50}">
      <dsp:nvSpPr>
        <dsp:cNvPr id="0" name=""/>
        <dsp:cNvSpPr/>
      </dsp:nvSpPr>
      <dsp:spPr>
        <a:xfrm>
          <a:off x="179943" y="2371905"/>
          <a:ext cx="2519209" cy="354240"/>
        </a:xfrm>
        <a:prstGeom prst="roundRect">
          <a:avLst/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20" tIns="0" rIns="952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Presentation</a:t>
          </a:r>
        </a:p>
      </dsp:txBody>
      <dsp:txXfrm>
        <a:off x="197236" y="2389198"/>
        <a:ext cx="2484623" cy="31965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E3F4-FAD5-4360-B471-58861FB639C7}">
      <dsp:nvSpPr>
        <dsp:cNvPr id="0" name=""/>
        <dsp:cNvSpPr/>
      </dsp:nvSpPr>
      <dsp:spPr>
        <a:xfrm>
          <a:off x="1231488" y="1720143"/>
          <a:ext cx="1135893" cy="11358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Domain</a:t>
          </a:r>
        </a:p>
      </dsp:txBody>
      <dsp:txXfrm>
        <a:off x="1397836" y="1886491"/>
        <a:ext cx="803197" cy="803197"/>
      </dsp:txXfrm>
    </dsp:sp>
    <dsp:sp modelId="{3A759266-2353-470D-9CC0-4C4F7CB2AFC4}">
      <dsp:nvSpPr>
        <dsp:cNvPr id="0" name=""/>
        <dsp:cNvSpPr/>
      </dsp:nvSpPr>
      <dsp:spPr>
        <a:xfrm rot="12900000">
          <a:off x="456764" y="1506989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4398C-AB6C-4F99-9F1C-40D9EB2ABA6C}">
      <dsp:nvSpPr>
        <dsp:cNvPr id="0" name=""/>
        <dsp:cNvSpPr/>
      </dsp:nvSpPr>
      <dsp:spPr>
        <a:xfrm>
          <a:off x="99" y="974338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Application</a:t>
          </a:r>
        </a:p>
      </dsp:txBody>
      <dsp:txXfrm>
        <a:off x="25384" y="999623"/>
        <a:ext cx="1028528" cy="812708"/>
      </dsp:txXfrm>
    </dsp:sp>
    <dsp:sp modelId="{4D82778D-83DA-43A1-B80D-6BE96D44174D}">
      <dsp:nvSpPr>
        <dsp:cNvPr id="0" name=""/>
        <dsp:cNvSpPr/>
      </dsp:nvSpPr>
      <dsp:spPr>
        <a:xfrm rot="16200000">
          <a:off x="1341124" y="1046620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9B659-263F-46E3-BEB8-E5B5A09CE178}">
      <dsp:nvSpPr>
        <dsp:cNvPr id="0" name=""/>
        <dsp:cNvSpPr/>
      </dsp:nvSpPr>
      <dsp:spPr>
        <a:xfrm>
          <a:off x="1259885" y="318535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DAL</a:t>
          </a:r>
        </a:p>
      </dsp:txBody>
      <dsp:txXfrm>
        <a:off x="1285170" y="343820"/>
        <a:ext cx="1028528" cy="812708"/>
      </dsp:txXfrm>
    </dsp:sp>
    <dsp:sp modelId="{AB414EB0-B511-4FB0-8168-C5A9F46BF69E}">
      <dsp:nvSpPr>
        <dsp:cNvPr id="0" name=""/>
        <dsp:cNvSpPr/>
      </dsp:nvSpPr>
      <dsp:spPr>
        <a:xfrm rot="19500000">
          <a:off x="2225485" y="1506989"/>
          <a:ext cx="916620" cy="32372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94468-D357-467B-A270-3909B5F201E7}">
      <dsp:nvSpPr>
        <dsp:cNvPr id="0" name=""/>
        <dsp:cNvSpPr/>
      </dsp:nvSpPr>
      <dsp:spPr>
        <a:xfrm>
          <a:off x="2519672" y="974338"/>
          <a:ext cx="1079098" cy="863278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Presentation</a:t>
          </a:r>
        </a:p>
      </dsp:txBody>
      <dsp:txXfrm>
        <a:off x="2544957" y="999623"/>
        <a:ext cx="1028528" cy="8127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SSO via SAML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Security / (-) Performance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9AFD-9C47-4BF1-BAA1-6666E44890BB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BBF54-9F48-4EAD-9248-4AFA88CC2419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cover by tests all business cases</a:t>
          </a:r>
        </a:p>
      </dsp:txBody>
      <dsp:txXfrm>
        <a:off x="707136" y="1256379"/>
        <a:ext cx="2462784" cy="2344743"/>
      </dsp:txXfrm>
    </dsp:sp>
    <dsp:sp modelId="{0314D61D-F5BD-4A7B-867A-BBA3AD6AE249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It’s hard to find business logic itself among boilerplate code</a:t>
          </a:r>
        </a:p>
      </dsp:txBody>
      <dsp:txXfrm>
        <a:off x="3224784" y="1256379"/>
        <a:ext cx="2462784" cy="2344743"/>
      </dsp:txXfrm>
    </dsp:sp>
    <dsp:sp modelId="{E176E200-ABE7-4978-97DA-C16A7DEC0220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41DE1-BB6E-4939-903E-77C4167A49E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A02E1-752E-408A-8E24-BFF3FA766314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6085-8EB2-4513-ADA4-3D4F450E1185}">
      <dsp:nvSpPr>
        <dsp:cNvPr id="0" name=""/>
        <dsp:cNvSpPr/>
      </dsp:nvSpPr>
      <dsp:spPr>
        <a:xfrm>
          <a:off x="497860" y="253965"/>
          <a:ext cx="2666640" cy="2666640"/>
        </a:xfrm>
        <a:prstGeom prst="pie">
          <a:avLst>
            <a:gd name="adj1" fmla="val 16200000"/>
            <a:gd name="adj2" fmla="val 54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Integration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??? Coverage</a:t>
          </a:r>
        </a:p>
      </dsp:txBody>
      <dsp:txXfrm>
        <a:off x="1831180" y="650787"/>
        <a:ext cx="936498" cy="1872997"/>
      </dsp:txXfrm>
    </dsp:sp>
    <dsp:sp modelId="{4C2EBED0-183E-4062-B54B-1E92551CD44A}">
      <dsp:nvSpPr>
        <dsp:cNvPr id="0" name=""/>
        <dsp:cNvSpPr/>
      </dsp:nvSpPr>
      <dsp:spPr>
        <a:xfrm>
          <a:off x="434369" y="253965"/>
          <a:ext cx="2666640" cy="266664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10712789"/>
            <a:satOff val="4982"/>
            <a:lumOff val="-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200+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100% Branch Coverage</a:t>
          </a:r>
        </a:p>
      </dsp:txBody>
      <dsp:txXfrm>
        <a:off x="815317" y="650787"/>
        <a:ext cx="936498" cy="1872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should reflect business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way to deserialize json to this </a:t>
            </a:r>
            <a:r>
              <a:rPr lang="en-US" dirty="0" err="1"/>
              <a:t>entitiy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7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about properties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54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about properties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1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mapping we use interface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3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are trying to keep one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something automatic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43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something automatic. Avoid extra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0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36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avoiding extra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37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mismatches between </a:t>
            </a:r>
            <a:r>
              <a:rPr lang="en-US" dirty="0" err="1"/>
              <a:t>dto</a:t>
            </a:r>
            <a:r>
              <a:rPr lang="en-US" dirty="0"/>
              <a:t> and our entity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deal with details in </a:t>
            </a:r>
            <a:r>
              <a:rPr lang="en-US" dirty="0" err="1"/>
              <a:t>Dto</a:t>
            </a:r>
            <a:r>
              <a:rPr lang="en-US" dirty="0"/>
              <a:t> that shouldn’t be revealed in Entity?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6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41744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803053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2CA3B-3035-4B5F-87DC-BB61B698042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Requirement: Text Search - Ignore 2 words in head and tail of a word</a:t>
            </a:r>
          </a:p>
          <a:p>
            <a:pPr lvl="1"/>
            <a:r>
              <a:rPr lang="en-US" dirty="0"/>
              <a:t>Search: </a:t>
            </a:r>
            <a:r>
              <a:rPr lang="en-US" dirty="0" err="1"/>
              <a:t>nnecti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Find: Connection</a:t>
            </a:r>
          </a:p>
          <a:p>
            <a:r>
              <a:rPr lang="en-US" dirty="0"/>
              <a:t>Implementation: #TBD</a:t>
            </a:r>
          </a:p>
          <a:p>
            <a:r>
              <a:rPr lang="en-US" dirty="0"/>
              <a:t>How to test it?</a:t>
            </a:r>
          </a:p>
          <a:p>
            <a:pPr lvl="1"/>
            <a:r>
              <a:rPr lang="en-US" dirty="0"/>
              <a:t>Test if we specify this configuration</a:t>
            </a:r>
          </a:p>
          <a:p>
            <a:pPr lvl="1"/>
            <a:r>
              <a:rPr lang="en-US" dirty="0"/>
              <a:t>Reimplement Elasticsearch feature in mock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C9290-C5DD-4451-97FA-FAE3BCA3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395C5-E69A-4999-888B-B886BEDEF38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</p:spTree>
    <p:extLst>
      <p:ext uri="{BB962C8B-B14F-4D97-AF65-F5344CB8AC3E}">
        <p14:creationId xmlns:p14="http://schemas.microsoft.com/office/powerpoint/2010/main" val="31210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D0A70-B008-438C-8B00-36AE11FA7E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1F6D-1FD0-44DB-8A3E-4FF04B2A584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Elasticsearch high-level library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C3D354-9FBD-4B2B-A51C-980D9DCB1A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Our application high level entity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B4FC129-ACD1-4308-B910-6FEEC1D7E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699439"/>
            <a:ext cx="3609423" cy="9233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ITermQuery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protected override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Conditionless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ABF8AF4-1F41-422F-9625-47A93E639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2622769"/>
            <a:ext cx="3609423" cy="7848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FieldNameQueryBase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IFieldNameQuery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F3561B2-9435-49E4-AF8B-1E33AFEB4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3355894"/>
            <a:ext cx="3609423" cy="120032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QueryBase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IQuery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/// &lt;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inheritdoc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/&gt;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JetBrains Mono"/>
              </a:rPr>
              <a:t>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90F2AC7-07CF-4D2B-B40A-EE42DF53A973}"/>
              </a:ext>
            </a:extLst>
          </p:cNvPr>
          <p:cNvSpPr>
            <a:spLocks noGrp="1" noChangeArrowheads="1"/>
          </p:cNvSpPr>
          <p:nvPr>
            <p:ph type="body" idx="15"/>
          </p:nvPr>
        </p:nvSpPr>
        <p:spPr bwMode="auto">
          <a:xfrm>
            <a:off x="4779963" y="1676400"/>
            <a:ext cx="2130711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object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double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?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bool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IsWritable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5A693CF-30DD-4090-99AD-0E36958A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613" y="3217394"/>
            <a:ext cx="3379305" cy="14773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bs.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Term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p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TermQuery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Field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Value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Boost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IsStrict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IsVerbatim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sq.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87878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uiExpand="1" build="p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7C066E-E9D5-4008-96DE-70D52C6C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150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System 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Adaptability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04012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269372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99380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269372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</p:spTree>
    <p:extLst>
      <p:ext uri="{BB962C8B-B14F-4D97-AF65-F5344CB8AC3E}">
        <p14:creationId xmlns:p14="http://schemas.microsoft.com/office/powerpoint/2010/main" val="161474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174573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060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6" grpId="0" build="p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EA6B6FD-ED0D-464F-8308-7CD02F2C34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4525" y="1281906"/>
            <a:ext cx="3178727" cy="3468998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“Rev”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Currency $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10$</a:t>
            </a:r>
          </a:p>
          <a:p>
            <a:r>
              <a:rPr lang="en-US" b="1" dirty="0"/>
              <a:t>Integration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#02 TAKING AWAY</a:t>
            </a:r>
          </a:p>
        </p:txBody>
      </p:sp>
      <p:pic>
        <p:nvPicPr>
          <p:cNvPr id="32" name="Picture 31" descr="Shape, arrow&#10;&#10;Description automatically generated">
            <a:extLst>
              <a:ext uri="{FF2B5EF4-FFF2-40B4-BE49-F238E27FC236}">
                <a16:creationId xmlns:a16="http://schemas.microsoft.com/office/drawing/2014/main" id="{A0A2627C-1FEC-466B-8FA7-F8A6E493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3" y="1562345"/>
            <a:ext cx="3639058" cy="876422"/>
          </a:xfrm>
          <a:prstGeom prst="rect">
            <a:avLst/>
          </a:prstGeom>
        </p:spPr>
      </p:pic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</p:spTree>
    <p:extLst>
      <p:ext uri="{BB962C8B-B14F-4D97-AF65-F5344CB8AC3E}">
        <p14:creationId xmlns:p14="http://schemas.microsoft.com/office/powerpoint/2010/main" val="212849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2CED08-9E5B-4682-8E16-54F0D2117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87446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#04 ASYMMETRY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Follow the test pyramid principle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65F13-3350-461E-A5D8-4A2D884C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87642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917E1C5-EE3A-4288-B163-F12855D37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120332"/>
              </p:ext>
            </p:extLst>
          </p:nvPr>
        </p:nvGraphicFramePr>
        <p:xfrm>
          <a:off x="644525" y="1281906"/>
          <a:ext cx="3379304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067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27F97D-063C-4E42-A0DB-239B98D0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03352"/>
              </p:ext>
            </p:extLst>
          </p:nvPr>
        </p:nvGraphicFramePr>
        <p:xfrm>
          <a:off x="644525" y="1281906"/>
          <a:ext cx="3379305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#19 PERIODIC ACTION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F7D9B-441C-45FD-BDCB-6F27DB8D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639058" cy="78379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595020-4258-4256-B46D-D1270DB92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043704"/>
              </p:ext>
            </p:extLst>
          </p:nvPr>
        </p:nvGraphicFramePr>
        <p:xfrm>
          <a:off x="644525" y="1281907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8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DFC16-A5C5-4B40-8E89-CA23764F794C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11965" y="3886929"/>
            <a:ext cx="896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Graphic 19" descr="Badge Question Mark">
            <a:extLst>
              <a:ext uri="{FF2B5EF4-FFF2-40B4-BE49-F238E27FC236}">
                <a16:creationId xmlns:a16="http://schemas.microsoft.com/office/drawing/2014/main" id="{BAE77699-64E8-4E9F-AB3D-D6A02EB7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16" y="3429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P spid="2" grpId="0" animBg="1"/>
      <p:bldP spid="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#37 RELATIVE CHANGE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 integration tests of another service to seed DB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AAB99-3072-47D0-8EE9-CB0108DF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876422"/>
          </a:xfrm>
          <a:prstGeom prst="rect">
            <a:avLst/>
          </a:prstGeom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EC89716-700D-4897-8E90-502466BAB297}"/>
              </a:ext>
            </a:extLst>
          </p:cNvPr>
          <p:cNvSpPr/>
          <p:nvPr/>
        </p:nvSpPr>
        <p:spPr>
          <a:xfrm>
            <a:off x="2208046" y="3580605"/>
            <a:ext cx="1338470" cy="61264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8E0A96-AC6E-4550-BAFF-C1393930F58A}"/>
              </a:ext>
            </a:extLst>
          </p:cNvPr>
          <p:cNvSpPr/>
          <p:nvPr/>
        </p:nvSpPr>
        <p:spPr>
          <a:xfrm>
            <a:off x="2208046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DE9BB19C-2C35-488F-A783-EE0FFF316857}"/>
              </a:ext>
            </a:extLst>
          </p:cNvPr>
          <p:cNvSpPr/>
          <p:nvPr/>
        </p:nvSpPr>
        <p:spPr>
          <a:xfrm>
            <a:off x="2208046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538EF6-AF45-4BBA-8742-44F4AE0787A4}"/>
              </a:ext>
            </a:extLst>
          </p:cNvPr>
          <p:cNvCxnSpPr>
            <a:cxnSpLocks/>
          </p:cNvCxnSpPr>
          <p:nvPr/>
        </p:nvCxnSpPr>
        <p:spPr>
          <a:xfrm flipV="1">
            <a:off x="2877281" y="1894554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1FDA15-B14C-4653-93C1-36618D5DFD49}"/>
              </a:ext>
            </a:extLst>
          </p:cNvPr>
          <p:cNvCxnSpPr>
            <a:cxnSpLocks/>
          </p:cNvCxnSpPr>
          <p:nvPr/>
        </p:nvCxnSpPr>
        <p:spPr>
          <a:xfrm flipV="1">
            <a:off x="2877281" y="3161933"/>
            <a:ext cx="0" cy="4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3C71E6-AC4A-45F5-AEE3-C8BB817E70F3}"/>
              </a:ext>
            </a:extLst>
          </p:cNvPr>
          <p:cNvSpPr/>
          <p:nvPr/>
        </p:nvSpPr>
        <p:spPr>
          <a:xfrm>
            <a:off x="307715" y="2247533"/>
            <a:ext cx="133847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Application</a:t>
            </a:r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16621BC6-ECB5-4584-B9AF-5B61C4C480FC}"/>
              </a:ext>
            </a:extLst>
          </p:cNvPr>
          <p:cNvSpPr/>
          <p:nvPr/>
        </p:nvSpPr>
        <p:spPr>
          <a:xfrm>
            <a:off x="307714" y="1281906"/>
            <a:ext cx="1338470" cy="61264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A20FFA-1A8E-489D-9DEF-00E3E7603C95}"/>
              </a:ext>
            </a:extLst>
          </p:cNvPr>
          <p:cNvCxnSpPr>
            <a:cxnSpLocks/>
          </p:cNvCxnSpPr>
          <p:nvPr/>
        </p:nvCxnSpPr>
        <p:spPr>
          <a:xfrm>
            <a:off x="971882" y="1894553"/>
            <a:ext cx="0" cy="352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DBB94-F739-4782-B0EA-0C86254FD829}"/>
              </a:ext>
            </a:extLst>
          </p:cNvPr>
          <p:cNvCxnSpPr>
            <a:cxnSpLocks/>
            <a:stCxn id="14" idx="2"/>
            <a:endCxn id="2" idx="2"/>
          </p:cNvCxnSpPr>
          <p:nvPr/>
        </p:nvCxnSpPr>
        <p:spPr>
          <a:xfrm>
            <a:off x="976950" y="3161933"/>
            <a:ext cx="1231096" cy="724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5812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1193283"/>
            <a:ext cx="3007720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05 MERGING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241316"/>
            <a:ext cx="2810963" cy="7919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6351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14 NON-LINEARITY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11" y="2964410"/>
            <a:ext cx="2882346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24311" y="2664328"/>
            <a:ext cx="16368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15 DYNAMIZATION</a:t>
            </a:r>
          </a:p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3073796"/>
            <a:ext cx="2413873" cy="6576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51786" y="2664328"/>
            <a:ext cx="1471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</a:t>
            </a:r>
            <a:r>
              <a:rPr lang="en-US" dirty="0">
                <a:solidFill>
                  <a:srgbClr val="D4D4D4"/>
                </a:solidFill>
                <a:latin typeface="-apple-system"/>
              </a:rPr>
              <a:t>25 SELF-SERVICE</a:t>
            </a:r>
          </a:p>
        </p:txBody>
      </p:sp>
    </p:spTree>
    <p:extLst>
      <p:ext uri="{BB962C8B-B14F-4D97-AF65-F5344CB8AC3E}">
        <p14:creationId xmlns:p14="http://schemas.microsoft.com/office/powerpoint/2010/main" val="3351652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#05 MERGING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13C6E-5815-4781-89E2-107A1008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007720" cy="87642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C83993-4C5A-4FD4-97EF-E54A34DEE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063771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41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  <p:bldGraphic spid="4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#05 MERGING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representation of an entity to the 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13C6E-5815-4781-89E2-107A1008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3007720" cy="87642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C83993-4C5A-4FD4-97EF-E54A34DEE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86559"/>
              </p:ext>
            </p:extLst>
          </p:nvPr>
        </p:nvGraphicFramePr>
        <p:xfrm>
          <a:off x="644525" y="1281906"/>
          <a:ext cx="3598870" cy="3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F4C101-1348-42DC-A3B1-7893D813D45D}"/>
              </a:ext>
            </a:extLst>
          </p:cNvPr>
          <p:cNvSpPr txBox="1"/>
          <p:nvPr/>
        </p:nvSpPr>
        <p:spPr>
          <a:xfrm>
            <a:off x="2177893" y="3711553"/>
            <a:ext cx="213257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CB4D49-F500-4074-AF3C-0915715A7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55402"/>
            <a:ext cx="3721863" cy="321626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industry,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headquarters,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geography,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revenue,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income,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owner,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partner,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decimal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industry;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headquarters;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geography;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revenue;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income;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owner;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partner;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FB8FB16-61BC-4D70-99A4-DC60F38CD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55402"/>
            <a:ext cx="3549788" cy="30008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#14 NON-LINEARITY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2D29F-2BC2-48AA-B3C5-A696176AD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791943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CCB92675-5C46-4D2C-B1EE-41EBE1285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55402"/>
            <a:ext cx="3549788" cy="30008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)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{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=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dto.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#14 NON-LINEARITY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 entity should be interface than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2D29F-2BC2-48AA-B3C5-A696176AD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10963" cy="7919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4AF084-35C0-464D-BFB8-03830D0A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564746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AF084-35C0-464D-BFB8-03830D0A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564746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916BD-5AB3-4317-B9A7-8C2D961B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222591"/>
            <a:ext cx="421481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48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916BD-5AB3-4317-B9A7-8C2D961B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222591"/>
            <a:ext cx="421481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5D9E35-B87C-4AD9-9A5E-B1F5D9F6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7FBC5F8-4EDE-4A80-8709-4F5136CEB1EE}"/>
              </a:ext>
            </a:extLst>
          </p:cNvPr>
          <p:cNvSpPr/>
          <p:nvPr/>
        </p:nvSpPr>
        <p:spPr>
          <a:xfrm rot="1163692">
            <a:off x="3762150" y="2135522"/>
            <a:ext cx="106979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57AAE7-A13D-4C66-BECA-D4DC798C5D7E}"/>
              </a:ext>
            </a:extLst>
          </p:cNvPr>
          <p:cNvSpPr/>
          <p:nvPr/>
        </p:nvSpPr>
        <p:spPr>
          <a:xfrm>
            <a:off x="4795857" y="2411994"/>
            <a:ext cx="3067511" cy="914400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AF548A5-6F5E-479B-A051-529152E8A2D9}"/>
              </a:ext>
            </a:extLst>
          </p:cNvPr>
          <p:cNvSpPr/>
          <p:nvPr/>
        </p:nvSpPr>
        <p:spPr>
          <a:xfrm>
            <a:off x="3712036" y="3628601"/>
            <a:ext cx="1069794" cy="48463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8CE677-8B19-4F3A-B5B1-DCC4B958124A}"/>
              </a:ext>
            </a:extLst>
          </p:cNvPr>
          <p:cNvSpPr/>
          <p:nvPr/>
        </p:nvSpPr>
        <p:spPr>
          <a:xfrm>
            <a:off x="4795857" y="3413717"/>
            <a:ext cx="3067511" cy="914400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5D9E35-B87C-4AD9-9A5E-B1F5D9F6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81DE8-13D8-4B47-A521-4DB4920D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22590"/>
            <a:ext cx="4306957" cy="116955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4E4C77-BED2-4F6E-9E7C-C1C1E93F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699917"/>
            <a:ext cx="4306957" cy="1815882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IMapper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request)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&gt;(request));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BDBDBD"/>
                </a:solidFill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mapper.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&gt;(request));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0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#15 DYNAMIZATION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FB1EA-6DD4-4CAE-B0E6-7D5BEF6B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82346" cy="78379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60942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E97D69-F5D7-4A8F-AC2C-80C20744E02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#15 DYNAMIZATION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9BC470E9-8488-4B75-AFD8-5CE49F11B28A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Specify in a parameter type a required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FB1EA-6DD4-4CAE-B0E6-7D5BEF6B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882346" cy="78379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72186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lang="en-US" altLang="en-US" sz="1600" dirty="0">
                <a:solidFill>
                  <a:srgbClr val="6C95EB"/>
                </a:solidFill>
                <a:latin typeface="JetBrains Mono"/>
              </a:rPr>
              <a:t>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04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B6C3D3A-AC70-4557-8E94-FEAAE9D16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22590"/>
            <a:ext cx="3721863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interface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SearchFinanceRequest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lang="en-US" altLang="en-US" sz="1600" dirty="0">
                <a:solidFill>
                  <a:srgbClr val="6C95EB"/>
                </a:solidFill>
                <a:latin typeface="JetBrains Mono"/>
              </a:rPr>
              <a:t>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 </a:t>
            </a:r>
            <a:r>
              <a:rPr lang="en-US" altLang="en-US" sz="1600" dirty="0" err="1">
                <a:solidFill>
                  <a:srgbClr val="C191FF"/>
                </a:solidFill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B02D89-EED6-4563-A112-4AD57313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099479"/>
            <a:ext cx="4697896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ISearchRequest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Industry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Headquarters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Geography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Revenue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Income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EBTDA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Owner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Partner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IRR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516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B02D89-EED6-4563-A112-4AD57313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099479"/>
            <a:ext cx="4697896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ISearchRequest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Industry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Headquarters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Geography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Revenue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Income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EBTDA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Owner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InvestmentId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string Partner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    public decimal IRR { get; set;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DDB76-9ECF-49E0-841F-EC3B1DA8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3" y="1099479"/>
            <a:ext cx="4174435" cy="116955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ISearchFinanceRequest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ISearchInvestmentRequest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B9B80-44EC-4770-8725-098EDA77B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3" y="2571750"/>
            <a:ext cx="4056961" cy="138499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request)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SearchFinance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(request);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searchBuilder.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SearchInvestment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(request);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FF03159-5B56-49D1-B905-F811A3B3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73016"/>
            <a:ext cx="3756992" cy="3293209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9FFD4-2ECE-4D32-B421-3DD585ED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308" y="1294477"/>
            <a:ext cx="4570234" cy="255454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9FFD4-2ECE-4D32-B421-3DD585ED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064" y="1201712"/>
            <a:ext cx="4570234" cy="2554545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7F780-EE63-42C6-ACFF-31DDE8D6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38" y="1201712"/>
            <a:ext cx="3773783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EBF29-4A33-414E-9EF1-71722EE41E78}"/>
              </a:ext>
            </a:extLst>
          </p:cNvPr>
          <p:cNvSpPr txBox="1"/>
          <p:nvPr/>
        </p:nvSpPr>
        <p:spPr>
          <a:xfrm>
            <a:off x="843855" y="2271668"/>
            <a:ext cx="3363037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Property 'Refinements' cannot implement </a:t>
            </a:r>
          </a:p>
          <a:p>
            <a:r>
              <a:rPr lang="en-US" dirty="0"/>
              <a:t>property from interface '</a:t>
            </a:r>
            <a:r>
              <a:rPr lang="en-US" dirty="0" err="1"/>
              <a:t>ISearchRefinements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593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D1CC5-7709-4BCF-9F14-D1DD8E21378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7F780-EE63-42C6-ACFF-31DDE8D6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38" y="1201712"/>
            <a:ext cx="3773783" cy="353943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Amount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EBF29-4A33-414E-9EF1-71722EE41E78}"/>
              </a:ext>
            </a:extLst>
          </p:cNvPr>
          <p:cNvSpPr txBox="1"/>
          <p:nvPr/>
        </p:nvSpPr>
        <p:spPr>
          <a:xfrm>
            <a:off x="843855" y="2271668"/>
            <a:ext cx="3363037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Property 'Refinements' cannot implement </a:t>
            </a:r>
          </a:p>
          <a:p>
            <a:r>
              <a:rPr lang="en-US" dirty="0"/>
              <a:t>property from interface '</a:t>
            </a:r>
            <a:r>
              <a:rPr lang="en-US" dirty="0" err="1"/>
              <a:t>ISearchRefinements</a:t>
            </a:r>
            <a:r>
              <a:rPr lang="en-US" dirty="0"/>
              <a:t>'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1A44F4B7-634D-4505-9D1C-2D99C0CA00BE}"/>
              </a:ext>
            </a:extLst>
          </p:cNvPr>
          <p:cNvSpPr txBox="1">
            <a:spLocks/>
          </p:cNvSpPr>
          <p:nvPr/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kern="1200" spc="100" baseline="0">
                <a:solidFill>
                  <a:srgbClr val="FCBF00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#25 SELF-SERVICE</a:t>
            </a:r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E10D13BA-6ECB-4F38-8305-35FF04F031AE}"/>
              </a:ext>
            </a:extLst>
          </p:cNvPr>
          <p:cNvSpPr/>
          <p:nvPr/>
        </p:nvSpPr>
        <p:spPr>
          <a:xfrm>
            <a:off x="4777613" y="2704733"/>
            <a:ext cx="3598870" cy="1751745"/>
          </a:xfrm>
          <a:prstGeom prst="cloudCallout">
            <a:avLst>
              <a:gd name="adj1" fmla="val -23203"/>
              <a:gd name="adj2" fmla="val -6200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Classes that implement interface solves mismatches on its 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E35C6-F542-4AE2-A0FF-A5727B05D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1562345"/>
            <a:ext cx="2413873" cy="6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7524-1BE5-41F8-B6D4-A43FCCD72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0B1B81-F557-4C9D-930F-A5B2A893559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#2: Entities Copy-Paste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FA76E1B-B54B-4B4A-B6D6-FA876EB2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417588"/>
            <a:ext cx="7202556" cy="230832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SearchRefinementsDto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RefinementDto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IReadOnlyList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IRefinement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ISearchRefinements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0D0D0"/>
                </a:solidFill>
                <a:effectLst/>
                <a:latin typeface="JetBrains Mono"/>
              </a:rPr>
              <a:t>=&gt;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Refinements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7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Example #TBD: polish</a:t>
            </a:r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1D06D07A-E5AE-4AE7-A07E-39213790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525" y="1204595"/>
            <a:ext cx="8002518" cy="3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5165C-1239-4FB6-A152-7F952692E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Answer: why it happens?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this thing provide value to the system?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Yes: </a:t>
            </a:r>
            <a:r>
              <a:rPr lang="en-US" b="1" dirty="0"/>
              <a:t>We found a contradiction! </a:t>
            </a: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No: GOTO #2</a:t>
            </a:r>
          </a:p>
          <a:p>
            <a:pPr marL="685800" lvl="1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EFB4-183E-4B2C-A553-D3B18D7A6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A6E6-BB69-4B12-BF22-50BF814A641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 Algorithm</a:t>
            </a:r>
          </a:p>
        </p:txBody>
      </p:sp>
    </p:spTree>
    <p:extLst>
      <p:ext uri="{BB962C8B-B14F-4D97-AF65-F5344CB8AC3E}">
        <p14:creationId xmlns:p14="http://schemas.microsoft.com/office/powerpoint/2010/main" val="136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6A3FC-F0BF-4A35-B08D-7AF8AC6CCD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  <a:p>
            <a:pPr lvl="1"/>
            <a:r>
              <a:rPr lang="en-US" dirty="0"/>
              <a:t>Expose materials from EPAM?</a:t>
            </a:r>
          </a:p>
          <a:p>
            <a:pPr lvl="1"/>
            <a:r>
              <a:rPr lang="en-US" dirty="0"/>
              <a:t>#TBD: reference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Altshuller</a:t>
            </a:r>
            <a:r>
              <a:rPr lang="en-US" dirty="0"/>
              <a:t>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29FA2-750C-4968-AA84-241467D9FC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58611" y="1760346"/>
            <a:ext cx="4585389" cy="2544762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B6856-7015-497D-8D1B-93AAC8B161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1" y="1288544"/>
            <a:ext cx="3927474" cy="328108"/>
          </a:xfrm>
        </p:spPr>
        <p:txBody>
          <a:bodyPr/>
          <a:lstStyle/>
          <a:p>
            <a:r>
              <a:rPr lang="en-US" dirty="0"/>
              <a:t>Take away some tests to integration tests suite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B6D7A-39E9-4D67-8BFD-439F6D173D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4525" y="1288544"/>
            <a:ext cx="2851562" cy="328108"/>
          </a:xfrm>
        </p:spPr>
        <p:txBody>
          <a:bodyPr/>
          <a:lstStyle/>
          <a:p>
            <a:pPr algn="l"/>
            <a:r>
              <a:rPr lang="en-US" dirty="0"/>
              <a:t>#02 TAKING AWAY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95DB-7716-4EA2-BA0B-453EE481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67A2B-D3E3-4AE6-82F1-ABAEDBD5A20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0187EBEF-C56A-4C8F-AA37-FBE8091B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760346"/>
            <a:ext cx="363905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29FA2-750C-4968-AA84-241467D9FC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58611" y="1760346"/>
            <a:ext cx="4585389" cy="2544762"/>
          </a:xfrm>
        </p:spPr>
        <p:txBody>
          <a:bodyPr/>
          <a:lstStyle/>
          <a:p>
            <a:r>
              <a:rPr lang="en-US" b="1" dirty="0"/>
              <a:t>Unit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Limit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“Rev”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strike="sngStrike" dirty="0"/>
              <a:t> Currency $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strike="sngStrike" dirty="0"/>
              <a:t> Search 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strike="sngStrike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b="1" dirty="0"/>
              <a:t>Integration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“Rev”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“Revenue”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Given</a:t>
            </a:r>
            <a:r>
              <a:rPr lang="en-US" dirty="0"/>
              <a:t> Currency 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en-US" dirty="0"/>
              <a:t>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Then</a:t>
            </a:r>
            <a:r>
              <a:rPr lang="en-US" dirty="0"/>
              <a:t> 10$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CB6856-7015-497D-8D1B-93AAC8B161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1" y="1288544"/>
            <a:ext cx="3927474" cy="328108"/>
          </a:xfrm>
        </p:spPr>
        <p:txBody>
          <a:bodyPr/>
          <a:lstStyle/>
          <a:p>
            <a:r>
              <a:rPr lang="en-US" dirty="0"/>
              <a:t>Take away some tests to integration tests suite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2B6D7A-39E9-4D67-8BFD-439F6D173D8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4525" y="1288544"/>
            <a:ext cx="2851562" cy="328108"/>
          </a:xfrm>
        </p:spPr>
        <p:txBody>
          <a:bodyPr/>
          <a:lstStyle/>
          <a:p>
            <a:pPr algn="l"/>
            <a:r>
              <a:rPr lang="en-US" dirty="0"/>
              <a:t>#02 TAKING AWAY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95DB-7716-4EA2-BA0B-453EE481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67A2B-D3E3-4AE6-82F1-ABAEDBD5A20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 #1: Isolated Tests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0187EBEF-C56A-4C8F-AA37-FBE8091B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1760346"/>
            <a:ext cx="363905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0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8CE0F-3901-429B-8B39-8B56CFEE6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4AF694-9544-4230-8061-9CCDF3916FA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All tests are independent from Elasticsearch</a:t>
            </a:r>
          </a:p>
        </p:txBody>
      </p:sp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963C76FB-4967-48E8-9314-A102DAA9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" y="1208326"/>
            <a:ext cx="3639058" cy="8764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D76C6-34DA-493B-B1FB-56E1BF65E5F1}"/>
              </a:ext>
            </a:extLst>
          </p:cNvPr>
          <p:cNvSpPr txBox="1"/>
          <p:nvPr/>
        </p:nvSpPr>
        <p:spPr>
          <a:xfrm>
            <a:off x="624311" y="908244"/>
            <a:ext cx="1498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#02 TAKING AWAY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27F7B1-0132-42A7-A1CD-96AD132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86" y="1206846"/>
            <a:ext cx="2810963" cy="8764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EAD85-1EFB-4C2F-8F94-CE405AD2730C}"/>
              </a:ext>
            </a:extLst>
          </p:cNvPr>
          <p:cNvSpPr txBox="1"/>
          <p:nvPr/>
        </p:nvSpPr>
        <p:spPr>
          <a:xfrm>
            <a:off x="4608765" y="908244"/>
            <a:ext cx="1390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#04 ASYMMETRY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F97734-681E-4EA8-8A4D-33FC6C277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3996530"/>
            <a:ext cx="3639058" cy="7837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09C00F-2B4B-42CE-8154-F7A9C9E126BC}"/>
              </a:ext>
            </a:extLst>
          </p:cNvPr>
          <p:cNvSpPr txBox="1"/>
          <p:nvPr/>
        </p:nvSpPr>
        <p:spPr>
          <a:xfrm>
            <a:off x="644525" y="3650135"/>
            <a:ext cx="1742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#19 PERIODIC ACTION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25F01AB-7399-476A-9413-94E875F2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950217"/>
            <a:ext cx="2413873" cy="8764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DC2F73-FDFA-46B3-93EF-FCF46FC92EA3}"/>
              </a:ext>
            </a:extLst>
          </p:cNvPr>
          <p:cNvSpPr txBox="1"/>
          <p:nvPr/>
        </p:nvSpPr>
        <p:spPr>
          <a:xfrm>
            <a:off x="4572000" y="3650135"/>
            <a:ext cx="17789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-apple-system"/>
              </a:rPr>
              <a:t>#37 RELATIVE CHANGE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53F87CC3-8858-496B-B561-74BAB5259298}"/>
              </a:ext>
            </a:extLst>
          </p:cNvPr>
          <p:cNvSpPr/>
          <p:nvPr/>
        </p:nvSpPr>
        <p:spPr>
          <a:xfrm>
            <a:off x="684713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Take away some tests to integration tests suite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26E57694-73C9-4325-9C81-C524EBBCFA54}"/>
              </a:ext>
            </a:extLst>
          </p:cNvPr>
          <p:cNvSpPr/>
          <p:nvPr/>
        </p:nvSpPr>
        <p:spPr>
          <a:xfrm>
            <a:off x="684713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 these tests on the night rather than after each commit</a:t>
            </a:r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2BC15431-A719-408D-BE1B-06EF0B98D25F}"/>
              </a:ext>
            </a:extLst>
          </p:cNvPr>
          <p:cNvSpPr/>
          <p:nvPr/>
        </p:nvSpPr>
        <p:spPr>
          <a:xfrm>
            <a:off x="4608765" y="2116185"/>
            <a:ext cx="3598870" cy="728100"/>
          </a:xfrm>
          <a:prstGeom prst="cloudCallout">
            <a:avLst>
              <a:gd name="adj1" fmla="val -19337"/>
              <a:gd name="adj2" fmla="val -8091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the test pyramid principle</a:t>
            </a:r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9ADAC608-28CB-48B1-8273-BD697C7D3D85}"/>
              </a:ext>
            </a:extLst>
          </p:cNvPr>
          <p:cNvSpPr/>
          <p:nvPr/>
        </p:nvSpPr>
        <p:spPr>
          <a:xfrm>
            <a:off x="4608765" y="2875722"/>
            <a:ext cx="3578656" cy="728100"/>
          </a:xfrm>
          <a:prstGeom prst="cloudCallout">
            <a:avLst>
              <a:gd name="adj1" fmla="val -20492"/>
              <a:gd name="adj2" fmla="val 6802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integration tests of another service to seed DB</a:t>
            </a:r>
          </a:p>
        </p:txBody>
      </p:sp>
    </p:spTree>
    <p:extLst>
      <p:ext uri="{BB962C8B-B14F-4D97-AF65-F5344CB8AC3E}">
        <p14:creationId xmlns:p14="http://schemas.microsoft.com/office/powerpoint/2010/main" val="14196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Ready-Made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2376</TotalTime>
  <Words>4516</Words>
  <Application>Microsoft Office PowerPoint</Application>
  <PresentationFormat>On-screen Show (16:9)</PresentationFormat>
  <Paragraphs>425</Paragraphs>
  <Slides>56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-apple-system</vt:lpstr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538</cp:revision>
  <dcterms:created xsi:type="dcterms:W3CDTF">2018-01-26T19:23:30Z</dcterms:created>
  <dcterms:modified xsi:type="dcterms:W3CDTF">2020-11-28T13:15:54Z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